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4.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30" r:id="rId2"/>
    <p:sldMasterId id="2147483817" r:id="rId3"/>
    <p:sldMasterId id="2147483869" r:id="rId4"/>
    <p:sldMasterId id="2147483920" r:id="rId5"/>
  </p:sldMasterIdLst>
  <p:notesMasterIdLst>
    <p:notesMasterId r:id="rId19"/>
  </p:notesMasterIdLst>
  <p:sldIdLst>
    <p:sldId id="514" r:id="rId6"/>
    <p:sldId id="518" r:id="rId7"/>
    <p:sldId id="517" r:id="rId8"/>
    <p:sldId id="2147471098" r:id="rId9"/>
    <p:sldId id="535" r:id="rId10"/>
    <p:sldId id="522" r:id="rId11"/>
    <p:sldId id="2147471094" r:id="rId12"/>
    <p:sldId id="2147471099" r:id="rId13"/>
    <p:sldId id="2147471031" r:id="rId14"/>
    <p:sldId id="14569" r:id="rId15"/>
    <p:sldId id="2147471095" r:id="rId16"/>
    <p:sldId id="2147471097" r:id="rId17"/>
    <p:sldId id="43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27"/>
  </p:normalViewPr>
  <p:slideViewPr>
    <p:cSldViewPr snapToGrid="0">
      <p:cViewPr varScale="1">
        <p:scale>
          <a:sx n="110" d="100"/>
          <a:sy n="110" d="100"/>
        </p:scale>
        <p:origin x="5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lligan, Calum" userId="c256f542-4238-4f37-b80d-439610694a73" providerId="ADAL" clId="{AB7878A4-23D2-4A18-8709-7A67A71A0F05}"/>
    <pc:docChg chg="custSel addSld modSld">
      <pc:chgData name="Milligan, Calum" userId="c256f542-4238-4f37-b80d-439610694a73" providerId="ADAL" clId="{AB7878A4-23D2-4A18-8709-7A67A71A0F05}" dt="2024-02-22T11:56:15.962" v="66" actId="478"/>
      <pc:docMkLst>
        <pc:docMk/>
      </pc:docMkLst>
      <pc:sldChg chg="delSp modSp new mod">
        <pc:chgData name="Milligan, Calum" userId="c256f542-4238-4f37-b80d-439610694a73" providerId="ADAL" clId="{AB7878A4-23D2-4A18-8709-7A67A71A0F05}" dt="2024-02-22T11:56:15.962" v="66" actId="478"/>
        <pc:sldMkLst>
          <pc:docMk/>
          <pc:sldMk cId="432698116" sldId="2147471099"/>
        </pc:sldMkLst>
        <pc:spChg chg="mod">
          <ac:chgData name="Milligan, Calum" userId="c256f542-4238-4f37-b80d-439610694a73" providerId="ADAL" clId="{AB7878A4-23D2-4A18-8709-7A67A71A0F05}" dt="2024-02-22T11:53:30.276" v="65" actId="20577"/>
          <ac:spMkLst>
            <pc:docMk/>
            <pc:sldMk cId="432698116" sldId="2147471099"/>
            <ac:spMk id="3" creationId="{0979C243-2259-6911-7260-5A9A98A4FA80}"/>
          </ac:spMkLst>
        </pc:spChg>
        <pc:spChg chg="del">
          <ac:chgData name="Milligan, Calum" userId="c256f542-4238-4f37-b80d-439610694a73" providerId="ADAL" clId="{AB7878A4-23D2-4A18-8709-7A67A71A0F05}" dt="2024-02-22T11:56:15.962" v="66" actId="478"/>
          <ac:spMkLst>
            <pc:docMk/>
            <pc:sldMk cId="432698116" sldId="2147471099"/>
            <ac:spMk id="4" creationId="{3E3CB504-3E6B-1EAC-B3E3-9EB07023285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B7EA8F-BDFA-4534-A447-8E1506992621}" type="datetimeFigureOut">
              <a:rPr lang="en-GB" smtClean="0"/>
              <a:t>22/02/2024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3E72E-912E-4833-9DC2-DCF296C2CA6D}" type="slidenum">
              <a:rPr lang="en-GB" smtClean="0"/>
              <a:t>‹#›</a:t>
            </a:fld>
            <a:endParaRPr lang="en-GB"/>
          </a:p>
        </p:txBody>
      </p:sp>
    </p:spTree>
    <p:extLst>
      <p:ext uri="{BB962C8B-B14F-4D97-AF65-F5344CB8AC3E}">
        <p14:creationId xmlns:p14="http://schemas.microsoft.com/office/powerpoint/2010/main" val="706495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CGI is one of the few firms with the scale, reach and capabilities to meet clients’ digital transformation needs. We provide innovative, end‑to‑end IT and business consulting services through our client-proximity business model, working side-by-side with clients and drawing upon our global capabilities to help identify, develop, implement and operate the strategies and solutions needed to meet their customer and citizen expectations</a:t>
            </a:r>
            <a:r>
              <a:rPr lang="en-GB" dirty="0"/>
              <a:t>.</a:t>
            </a:r>
            <a:endParaRPr lang="fr-CA" dirty="0"/>
          </a:p>
          <a:p>
            <a:r>
              <a:rPr lang="en-US" dirty="0"/>
              <a:t> </a:t>
            </a:r>
            <a:endParaRPr lang="fr-CA" dirty="0"/>
          </a:p>
          <a:p>
            <a:r>
              <a:rPr lang="en-GB" dirty="0"/>
              <a:t>Our global footprint of 400 offices located across 40 countries includes 84,000 members, a majority of whom are shareholders, who serve as trusted partners to over 5,500 clients globally. With more than four decades of sustained growth, we provide focused expertise in 10 industries, and augment our services with a portfolio of IP-based solutions. </a:t>
            </a:r>
            <a:endParaRPr lang="fr-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B9C825-F38E-45BB-92C1-043DE61C9183}" type="slidenum">
              <a:rPr kumimoji="0" lang="en-CA"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559679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2" name="Notes Placeholder 1"/>
          <p:cNvSpPr>
            <a:spLocks noGrp="1"/>
          </p:cNvSpPr>
          <p:nvPr>
            <p:ph type="body" idx="1"/>
          </p:nvPr>
        </p:nvSpPr>
        <p:spPr/>
        <p:txBody>
          <a:bodyPr>
            <a:normAutofit/>
          </a:bodyPr>
          <a:lstStyle/>
          <a:p>
            <a:pPr marL="171450" indent="-171450">
              <a:buFontTx/>
              <a:buChar char="-"/>
            </a:pPr>
            <a:endParaRPr lang="en-GB" sz="1200" kern="1200" dirty="0">
              <a:solidFill>
                <a:schemeClr val="tx1"/>
              </a:solidFill>
              <a:latin typeface="Arial" charset="0"/>
              <a:ea typeface="MS PGothic" pitchFamily="34" charset="-128"/>
              <a:cs typeface="+mn-cs"/>
            </a:endParaRPr>
          </a:p>
        </p:txBody>
      </p:sp>
    </p:spTree>
    <p:extLst>
      <p:ext uri="{BB962C8B-B14F-4D97-AF65-F5344CB8AC3E}">
        <p14:creationId xmlns:p14="http://schemas.microsoft.com/office/powerpoint/2010/main" val="3504867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defTabSz="907542">
              <a:defRPr/>
            </a:pPr>
            <a:r>
              <a:rPr lang="en-GB" dirty="0"/>
              <a:t>Our commitment to exceed the expectations of our clients is demonstrated by an overall 9 out of 10 client satisfaction score, reported directly by our clients through in-person satisfaction assessment sessions; and, our industry-leading 95% on-time, within budget project delivery track record, is a testament to our commitment to operational excellence. </a:t>
            </a:r>
            <a:endParaRPr lang="fr-CA" dirty="0"/>
          </a:p>
          <a:p>
            <a:endParaRPr lang="en-GB" dirty="0"/>
          </a:p>
          <a:p>
            <a:r>
              <a:rPr lang="en-CA" dirty="0"/>
              <a:t>Going above and beyond to deliver value for our clients Our clients are satisfied when we bring practical innovation that helps them create new business value. Proactive listening serves as a key step in delivering this value through innovative services and solutions. </a:t>
            </a:r>
          </a:p>
          <a:p>
            <a:endParaRPr lang="en-CA" dirty="0"/>
          </a:p>
          <a:p>
            <a:r>
              <a:rPr lang="en-CA" dirty="0"/>
              <a:t>Through our Client Satisfaction Assessment Program (CSAP), we meet in-person with clients to evaluate our performance and discuss further ways we can help. The CSAP assessments, which clients sign, represent a “report card” on CGI’s performance — one that demonstrates a commitment to continuous improvement.</a:t>
            </a:r>
          </a:p>
          <a:p>
            <a:endParaRPr lang="en-GB" dirty="0"/>
          </a:p>
          <a:p>
            <a:r>
              <a:rPr lang="en-CA" dirty="0"/>
              <a:t>Client satisfaction scores, signed by clients 2021 vs 2020 scores:</a:t>
            </a:r>
          </a:p>
          <a:p>
            <a:r>
              <a:rPr lang="en-CA" sz="1200" kern="1200" dirty="0">
                <a:solidFill>
                  <a:schemeClr val="tx1"/>
                </a:solidFill>
                <a:effectLst/>
                <a:latin typeface="Arial" pitchFamily="34" charset="0"/>
                <a:ea typeface="+mn-ea"/>
                <a:cs typeface="+mn-cs"/>
              </a:rPr>
              <a:t>Overall satisfaction 9.3/10 vs 9.2/10</a:t>
            </a:r>
            <a:endParaRPr lang="en-US" sz="1200" kern="1200" dirty="0">
              <a:solidFill>
                <a:schemeClr val="tx1"/>
              </a:solidFill>
              <a:effectLst/>
              <a:latin typeface="Arial" pitchFamily="34" charset="0"/>
              <a:ea typeface="+mn-ea"/>
              <a:cs typeface="+mn-cs"/>
            </a:endParaRPr>
          </a:p>
          <a:p>
            <a:r>
              <a:rPr lang="en-CA" sz="1200" kern="1200" dirty="0">
                <a:solidFill>
                  <a:schemeClr val="tx1"/>
                </a:solidFill>
                <a:effectLst/>
                <a:latin typeface="Arial" pitchFamily="34" charset="0"/>
                <a:ea typeface="+mn-ea"/>
                <a:cs typeface="+mn-cs"/>
              </a:rPr>
              <a:t>Client loyalty 9.43/10 vs 9.37/10</a:t>
            </a:r>
            <a:endParaRPr lang="en-US" sz="1200" kern="1200" dirty="0">
              <a:solidFill>
                <a:schemeClr val="tx1"/>
              </a:solidFill>
              <a:effectLst/>
              <a:latin typeface="Arial" pitchFamily="34" charset="0"/>
              <a:ea typeface="+mn-ea"/>
              <a:cs typeface="+mn-cs"/>
            </a:endParaRPr>
          </a:p>
          <a:p>
            <a:r>
              <a:rPr lang="en-CA" sz="1200" kern="1200" dirty="0">
                <a:solidFill>
                  <a:schemeClr val="tx1"/>
                </a:solidFill>
                <a:effectLst/>
                <a:latin typeface="Arial" pitchFamily="34" charset="0"/>
                <a:ea typeface="+mn-ea"/>
                <a:cs typeface="+mn-cs"/>
              </a:rPr>
              <a:t>Industry knowledge 9.24/10 vs 9.16/10</a:t>
            </a:r>
            <a:endParaRPr lang="en-US" sz="1200" kern="1200" dirty="0">
              <a:solidFill>
                <a:schemeClr val="tx1"/>
              </a:solidFill>
              <a:effectLst/>
              <a:latin typeface="Arial" pitchFamily="34" charset="0"/>
              <a:ea typeface="+mn-ea"/>
              <a:cs typeface="+mn-cs"/>
            </a:endParaRPr>
          </a:p>
          <a:p>
            <a:r>
              <a:rPr lang="en-CA" sz="1200" kern="1200" dirty="0">
                <a:solidFill>
                  <a:schemeClr val="tx1"/>
                </a:solidFill>
                <a:effectLst/>
                <a:latin typeface="Arial" pitchFamily="34" charset="0"/>
                <a:ea typeface="+mn-ea"/>
                <a:cs typeface="+mn-cs"/>
              </a:rPr>
              <a:t>Technology expertise 9.19/10 vs 9.10/10</a:t>
            </a:r>
            <a:endParaRPr lang="en-US" sz="1200" kern="1200" dirty="0">
              <a:solidFill>
                <a:schemeClr val="tx1"/>
              </a:solidFill>
              <a:effectLst/>
              <a:latin typeface="Arial" pitchFamily="34" charset="0"/>
              <a:ea typeface="+mn-ea"/>
              <a:cs typeface="+mn-cs"/>
            </a:endParaRPr>
          </a:p>
          <a:p>
            <a:r>
              <a:rPr lang="en-CA" sz="1200" kern="1200" dirty="0">
                <a:solidFill>
                  <a:schemeClr val="tx1"/>
                </a:solidFill>
                <a:effectLst/>
                <a:latin typeface="Arial" pitchFamily="34" charset="0"/>
                <a:ea typeface="+mn-ea"/>
                <a:cs typeface="+mn-cs"/>
              </a:rPr>
              <a:t>Innovation 8.96/10 vs 8.85/10</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B9C825-F38E-45BB-92C1-043DE61C9183}" type="slidenum">
              <a:rPr kumimoji="0" lang="en-CA"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570919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CA" sz="1200"/>
              <a:t>Customer and citizen demand for new digital services continues to shape our clients’ priorities and key initiatives for becoming digital. At the same time, technology no longer just enables change; it drives it. Given this, technology is moving from being a support function to being core to clients’ business and operations. Yet, as technology becomes more important, humans continue to be the key asset. </a:t>
            </a:r>
          </a:p>
          <a:p>
            <a:endParaRPr lang="en-CA" sz="1200"/>
          </a:p>
          <a:p>
            <a:r>
              <a:rPr lang="en-CA" sz="1200"/>
              <a:t>In the midst of these profound changes across industries, clients increasingly favor global, end-to-end services firms. They require trusted partners with deep industry and technology knowledge, and a proven ability to provide relevant advice while delivering quality and innovation anywhere in the world.</a:t>
            </a:r>
            <a:endParaRPr lang="en-GB" sz="1200"/>
          </a:p>
          <a:p>
            <a:endParaRPr lang="en-GB" sz="1200"/>
          </a:p>
          <a:p>
            <a:r>
              <a:rPr lang="en-GB" sz="1200"/>
              <a:t>CGI delivers an end-to-end portfolio of capabilities, from high-end IT and business consulting to systems integration to IT and business process outsourcing services. Our services are supported by our unique differentiators:</a:t>
            </a:r>
            <a:endParaRPr lang="fr-CA" sz="1200"/>
          </a:p>
          <a:p>
            <a:r>
              <a:rPr lang="en-US" sz="1200"/>
              <a:t> </a:t>
            </a:r>
            <a:endParaRPr lang="fr-CA" sz="1200"/>
          </a:p>
          <a:p>
            <a:r>
              <a:rPr lang="en-CA" sz="1200" b="1"/>
              <a:t>Client-proximity operating model: </a:t>
            </a:r>
            <a:r>
              <a:rPr lang="en-CA" sz="1200"/>
              <a:t>CGI organizes operations within metro markets where clients have concentrated footprints. Our client-proximity model empowers local teams to build strong, trusted, in-person relationships and ensure accountability for delivering client success. Through this proximity, CGI gains deep knowledge of our clients’ businesses and industries and stays attuned to market and cultural needs. It also enables us to deliver innovative solutions proactively, and to grow alongside our clients.</a:t>
            </a:r>
            <a:endParaRPr lang="fr-CA" sz="1200"/>
          </a:p>
          <a:p>
            <a:r>
              <a:rPr lang="en-US" sz="120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a:t>Global </a:t>
            </a:r>
            <a:r>
              <a:rPr lang="en-US" sz="1200" b="1" noProof="0"/>
              <a:t>antenna</a:t>
            </a:r>
            <a:r>
              <a:rPr lang="fr-CA" sz="1200" b="1"/>
              <a:t> for </a:t>
            </a:r>
            <a:r>
              <a:rPr lang="fr-CA" sz="1200" b="1" err="1"/>
              <a:t>our</a:t>
            </a:r>
            <a:r>
              <a:rPr lang="fr-CA" sz="1200" b="1"/>
              <a:t> clients</a:t>
            </a:r>
            <a:r>
              <a:rPr lang="fr-CA" sz="1200"/>
              <a:t>: </a:t>
            </a:r>
            <a:r>
              <a:rPr lang="en-US"/>
              <a:t>Through the CGI Client Global Insights, we provide a valuable global antenna by industry—based on facts, not hype—to benchmark best practices that lead to continuous </a:t>
            </a:r>
            <a:r>
              <a:rPr lang="en-GB"/>
              <a:t>improvement. </a:t>
            </a:r>
            <a:r>
              <a:rPr lang="en-US"/>
              <a:t>Our benchmarking data comes from a knowledge-base that reflects insights from 5,500 client organizations located in countries representing 82% of the world’s IT spend. </a:t>
            </a:r>
          </a:p>
          <a:p>
            <a:endParaRPr lang="fr-CA" sz="1200"/>
          </a:p>
          <a:p>
            <a:r>
              <a:rPr lang="en-CA" sz="1200" b="1"/>
              <a:t>Industry expertise at the local level: </a:t>
            </a:r>
            <a:r>
              <a:rPr lang="en-CA" sz="1200"/>
              <a:t>Through our focus on 10 industries and dozens of sub-industries, we provide local experts who understand clients’ industries and local business environment. These experts are supported by global insights coming from our network of industry-focused centers of excellence, emerging technology practices and global delivery centers, providing clients with applied innovation, clarity of accountability, and measurable results. </a:t>
            </a:r>
            <a:endParaRPr lang="fr-CA" sz="1200"/>
          </a:p>
          <a:p>
            <a:r>
              <a:rPr lang="en-US" sz="1200"/>
              <a:t> </a:t>
            </a:r>
            <a:endParaRPr lang="fr-CA" sz="1200"/>
          </a:p>
          <a:p>
            <a:r>
              <a:rPr lang="en-CA" sz="1200" b="1"/>
              <a:t>Intellectual Property built in collaboration with clients : </a:t>
            </a:r>
            <a:r>
              <a:rPr lang="en-GB" sz="1200"/>
              <a:t>CGI’s 170+ digital business solutions support </a:t>
            </a:r>
            <a:r>
              <a:rPr lang="en-CA" sz="1200"/>
              <a:t>our clients’ mission-critical business functions and accelerate their digital transformation. These industry and cross-industry solutions include digital-enabling software applications, reusable frameworks and innovative delivery methodologies such as Software as a Service.</a:t>
            </a:r>
            <a:endParaRPr lang="fr-CA" sz="1200"/>
          </a:p>
          <a:p>
            <a:r>
              <a:rPr lang="en-US" sz="1200"/>
              <a:t> </a:t>
            </a:r>
            <a:endParaRPr lang="fr-CA" sz="1200"/>
          </a:p>
          <a:p>
            <a:r>
              <a:rPr lang="en-CA" sz="1200" b="1"/>
              <a:t>Global delivery network focused on outcomes: </a:t>
            </a:r>
            <a:r>
              <a:rPr lang="en-CA" sz="1200"/>
              <a:t>At CGI, our best-fit global delivery model includes onshore, nearshore and offshore delivery centers that support client-proximity teams in accelerating clients’ transformation. With skilled resources operating under a common governance model, centers are strategically located throughout North America, Europe and Asia Pacific to provide the best mix of services configured to clients’ needs and preferences.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B9C825-F38E-45BB-92C1-043DE61C9183}" type="slidenum">
              <a:rPr kumimoji="0" lang="en-CA"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724287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lgn="l">
              <a:buFont typeface="Arial" panose="020B0604020202020204" pitchFamily="34" charset="0"/>
              <a:buChar char="•"/>
            </a:pPr>
            <a:endParaRPr lang="en-US" sz="1800" dirty="0">
              <a:effectLst/>
              <a:latin typeface="Arial" panose="020B0604020202020204" pitchFamily="34" charset="0"/>
              <a:ea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0B9C825-F38E-45BB-92C1-043DE61C9183}" type="slidenum">
              <a:rPr lang="en-CA" smtClean="0"/>
              <a:t>9</a:t>
            </a:fld>
            <a:endParaRPr lang="en-CA" dirty="0"/>
          </a:p>
        </p:txBody>
      </p:sp>
    </p:spTree>
    <p:extLst>
      <p:ext uri="{BB962C8B-B14F-4D97-AF65-F5344CB8AC3E}">
        <p14:creationId xmlns:p14="http://schemas.microsoft.com/office/powerpoint/2010/main" val="217181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B9C825-F38E-45BB-92C1-043DE61C9183}" type="slidenum">
              <a:rPr kumimoji="0" lang="en-CA"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750663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0EE0F-009D-F408-24F6-A7EF2C3F91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4CBB80-633F-06AD-0D20-012C8755E4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425B55-5A6A-AF28-09F6-69C0A74BA85D}"/>
              </a:ext>
            </a:extLst>
          </p:cNvPr>
          <p:cNvSpPr>
            <a:spLocks noGrp="1"/>
          </p:cNvSpPr>
          <p:nvPr>
            <p:ph type="dt" sz="half" idx="10"/>
          </p:nvPr>
        </p:nvSpPr>
        <p:spPr/>
        <p:txBody>
          <a:bodyPr/>
          <a:lstStyle/>
          <a:p>
            <a:fld id="{034A5EBE-16B4-1942-BA24-0A5AB688111F}" type="datetimeFigureOut">
              <a:rPr lang="en-US" smtClean="0"/>
              <a:t>2/22/2024</a:t>
            </a:fld>
            <a:endParaRPr lang="en-US"/>
          </a:p>
        </p:txBody>
      </p:sp>
      <p:sp>
        <p:nvSpPr>
          <p:cNvPr id="5" name="Footer Placeholder 4">
            <a:extLst>
              <a:ext uri="{FF2B5EF4-FFF2-40B4-BE49-F238E27FC236}">
                <a16:creationId xmlns:a16="http://schemas.microsoft.com/office/drawing/2014/main" id="{0CF3EE9A-7DB4-5182-E360-E83F672315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683FA-541E-B6EB-1D63-E250B271CA91}"/>
              </a:ext>
            </a:extLst>
          </p:cNvPr>
          <p:cNvSpPr>
            <a:spLocks noGrp="1"/>
          </p:cNvSpPr>
          <p:nvPr>
            <p:ph type="sldNum" sz="quarter" idx="12"/>
          </p:nvPr>
        </p:nvSpPr>
        <p:spPr/>
        <p:txBody>
          <a:bodyPr/>
          <a:lstStyle/>
          <a:p>
            <a:fld id="{60C0BEB0-ACF4-FE49-9585-161C4D6C7F35}" type="slidenum">
              <a:rPr lang="en-US" smtClean="0"/>
              <a:t>‹#›</a:t>
            </a:fld>
            <a:endParaRPr lang="en-US"/>
          </a:p>
        </p:txBody>
      </p:sp>
    </p:spTree>
    <p:extLst>
      <p:ext uri="{BB962C8B-B14F-4D97-AF65-F5344CB8AC3E}">
        <p14:creationId xmlns:p14="http://schemas.microsoft.com/office/powerpoint/2010/main" val="617247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7FC46-76D5-7E3A-84E2-EDC31F0554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FA3E73-8A9B-8DC4-9EA5-827BD35C2A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27FDF4-2BE5-DE24-E80F-1E0552288C82}"/>
              </a:ext>
            </a:extLst>
          </p:cNvPr>
          <p:cNvSpPr>
            <a:spLocks noGrp="1"/>
          </p:cNvSpPr>
          <p:nvPr>
            <p:ph type="dt" sz="half" idx="10"/>
          </p:nvPr>
        </p:nvSpPr>
        <p:spPr/>
        <p:txBody>
          <a:bodyPr/>
          <a:lstStyle/>
          <a:p>
            <a:fld id="{034A5EBE-16B4-1942-BA24-0A5AB688111F}" type="datetimeFigureOut">
              <a:rPr lang="en-US" smtClean="0"/>
              <a:t>2/22/2024</a:t>
            </a:fld>
            <a:endParaRPr lang="en-US"/>
          </a:p>
        </p:txBody>
      </p:sp>
      <p:sp>
        <p:nvSpPr>
          <p:cNvPr id="5" name="Footer Placeholder 4">
            <a:extLst>
              <a:ext uri="{FF2B5EF4-FFF2-40B4-BE49-F238E27FC236}">
                <a16:creationId xmlns:a16="http://schemas.microsoft.com/office/drawing/2014/main" id="{F587CAC7-F9A9-CD61-FF7A-7571D151FD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C6F7B-1CA4-B1C4-7C3B-B3C8B84CE979}"/>
              </a:ext>
            </a:extLst>
          </p:cNvPr>
          <p:cNvSpPr>
            <a:spLocks noGrp="1"/>
          </p:cNvSpPr>
          <p:nvPr>
            <p:ph type="sldNum" sz="quarter" idx="12"/>
          </p:nvPr>
        </p:nvSpPr>
        <p:spPr/>
        <p:txBody>
          <a:bodyPr/>
          <a:lstStyle/>
          <a:p>
            <a:fld id="{60C0BEB0-ACF4-FE49-9585-161C4D6C7F35}" type="slidenum">
              <a:rPr lang="en-US" smtClean="0"/>
              <a:t>‹#›</a:t>
            </a:fld>
            <a:endParaRPr lang="en-US"/>
          </a:p>
        </p:txBody>
      </p:sp>
    </p:spTree>
    <p:extLst>
      <p:ext uri="{BB962C8B-B14F-4D97-AF65-F5344CB8AC3E}">
        <p14:creationId xmlns:p14="http://schemas.microsoft.com/office/powerpoint/2010/main" val="305725852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pPr/>
              <a:t>‹#›</a:t>
            </a:fld>
            <a:endParaRPr lang="en-CA" dirty="0"/>
          </a:p>
        </p:txBody>
      </p:sp>
      <p:sp>
        <p:nvSpPr>
          <p:cNvPr id="4" name="TextBox 3">
            <a:extLst>
              <a:ext uri="{FF2B5EF4-FFF2-40B4-BE49-F238E27FC236}">
                <a16:creationId xmlns:a16="http://schemas.microsoft.com/office/drawing/2014/main" id="{56840EC7-3609-4DE6-B5CE-8E0A22504D98}"/>
              </a:ext>
            </a:extLst>
          </p:cNvPr>
          <p:cNvSpPr txBox="1"/>
          <p:nvPr userDrawn="1"/>
        </p:nvSpPr>
        <p:spPr>
          <a:xfrm>
            <a:off x="5157961" y="6609996"/>
            <a:ext cx="1891990" cy="248004"/>
          </a:xfrm>
          <a:prstGeom prst="rect">
            <a:avLst/>
          </a:prstGeom>
        </p:spPr>
        <p:txBody>
          <a:bodyPr vert="horz" wrap="square" lIns="0" tIns="0" rIns="0" bIns="0" rtlCol="0" anchor="t" anchorCtr="0">
            <a:normAutofit/>
          </a:bodyPr>
          <a:lstStyle/>
          <a:p>
            <a:pPr algn="l"/>
            <a:r>
              <a:rPr lang="en-GB" sz="1200" dirty="0"/>
              <a:t>Confidential</a:t>
            </a:r>
          </a:p>
        </p:txBody>
      </p:sp>
    </p:spTree>
    <p:extLst>
      <p:ext uri="{BB962C8B-B14F-4D97-AF65-F5344CB8AC3E}">
        <p14:creationId xmlns:p14="http://schemas.microsoft.com/office/powerpoint/2010/main" val="353107887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p>
            <a:fld id="{9546E0F8-6847-4D10-AD62-E303159079E2}" type="slidenum">
              <a:rPr lang="en-GB" smtClean="0"/>
              <a:t>‹#›</a:t>
            </a:fld>
            <a:endParaRPr lang="en-GB"/>
          </a:p>
        </p:txBody>
      </p:sp>
    </p:spTree>
    <p:extLst>
      <p:ext uri="{BB962C8B-B14F-4D97-AF65-F5344CB8AC3E}">
        <p14:creationId xmlns:p14="http://schemas.microsoft.com/office/powerpoint/2010/main" val="292170650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a:lvl1pPr>
          </a:lstStyle>
          <a:p>
            <a:pPr lvl="0"/>
            <a:r>
              <a:rPr lang="en-CA"/>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a:lvl1pPr>
          </a:lstStyle>
          <a:p>
            <a:pPr lvl="0"/>
            <a:r>
              <a:rPr lang="en-CA"/>
              <a:t>Name, role</a:t>
            </a:r>
            <a:br>
              <a:rPr lang="en-CA"/>
            </a:br>
            <a:r>
              <a:rPr lang="en-CA"/>
              <a:t>Date</a:t>
            </a:r>
          </a:p>
        </p:txBody>
      </p:sp>
      <p:sp>
        <p:nvSpPr>
          <p:cNvPr id="14" name="Espace réservé pour une image  8">
            <a:extLst>
              <a:ext uri="{FF2B5EF4-FFF2-40B4-BE49-F238E27FC236}">
                <a16:creationId xmlns:a16="http://schemas.microsoft.com/office/drawing/2014/main" id="{1CFB0269-BE14-9947-A49B-397F72D88D9A}"/>
              </a:ext>
            </a:extLst>
          </p:cNvPr>
          <p:cNvSpPr>
            <a:spLocks noGrp="1" noChangeAspect="1"/>
          </p:cNvSpPr>
          <p:nvPr>
            <p:ph type="pic" sz="quarter" idx="15" hasCustomPrompt="1"/>
          </p:nvPr>
        </p:nvSpPr>
        <p:spPr>
          <a:xfrm>
            <a:off x="7643813" y="788325"/>
            <a:ext cx="3779999" cy="3780000"/>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a:cs typeface="Arial" pitchFamily="34" charset="0"/>
              </a:rPr>
              <a:t>Click on the Image icon to change with a new picture located on your computer</a:t>
            </a:r>
            <a:endParaRPr lang="fr-FR"/>
          </a:p>
        </p:txBody>
      </p:sp>
      <p:sp>
        <p:nvSpPr>
          <p:cNvPr id="16" name="Forme libre 15">
            <a:extLst>
              <a:ext uri="{FF2B5EF4-FFF2-40B4-BE49-F238E27FC236}">
                <a16:creationId xmlns:a16="http://schemas.microsoft.com/office/drawing/2014/main" id="{10716B05-AFC9-ED48-9D62-60A6316CAD84}"/>
              </a:ext>
            </a:extLst>
          </p:cNvPr>
          <p:cNvSpPr>
            <a:spLocks noChangeAspect="1"/>
          </p:cNvSpPr>
          <p:nvPr userDrawn="1"/>
        </p:nvSpPr>
        <p:spPr bwMode="gray">
          <a:xfrm rot="5400000">
            <a:off x="6138411" y="2301413"/>
            <a:ext cx="3779838" cy="3779837"/>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1" name="Espace réservé pour une image  54">
            <a:extLst>
              <a:ext uri="{FF2B5EF4-FFF2-40B4-BE49-F238E27FC236}">
                <a16:creationId xmlns:a16="http://schemas.microsoft.com/office/drawing/2014/main" id="{6F2D6207-BDAF-BA4B-A567-727768C33431}"/>
              </a:ext>
            </a:extLst>
          </p:cNvPr>
          <p:cNvSpPr>
            <a:spLocks noGrp="1" noChangeAspect="1"/>
          </p:cNvSpPr>
          <p:nvPr>
            <p:ph type="pic" sz="quarter" idx="12" hasCustomPrompt="1"/>
          </p:nvPr>
        </p:nvSpPr>
        <p:spPr>
          <a:xfrm>
            <a:off x="7643813" y="2300534"/>
            <a:ext cx="2275199" cy="2275200"/>
          </a:xfrm>
          <a:prstGeom prst="rect">
            <a:avLst/>
          </a:prstGeom>
        </p:spPr>
        <p:txBody>
          <a:bodyPr/>
          <a:lstStyle>
            <a:lvl1pPr marL="0" indent="0">
              <a:buNone/>
              <a:defRPr sz="1200"/>
            </a:lvl1pPr>
          </a:lstStyle>
          <a:p>
            <a:r>
              <a:rPr lang="en-CA" sz="1200">
                <a:cs typeface="Arial" pitchFamily="34" charset="0"/>
              </a:rPr>
              <a:t>Click on the Image icon to change with a new picture located on your computer</a:t>
            </a:r>
            <a:endParaRPr lang="fr-FR"/>
          </a:p>
        </p:txBody>
      </p:sp>
      <p:pic>
        <p:nvPicPr>
          <p:cNvPr id="4" name="Image 3">
            <a:extLst>
              <a:ext uri="{FF2B5EF4-FFF2-40B4-BE49-F238E27FC236}">
                <a16:creationId xmlns:a16="http://schemas.microsoft.com/office/drawing/2014/main" id="{2DD75B70-1C15-9447-B41D-7DF44F27F1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457" y="5030301"/>
            <a:ext cx="2249943" cy="1395798"/>
          </a:xfrm>
          <a:prstGeom prst="rect">
            <a:avLst/>
          </a:prstGeom>
        </p:spPr>
      </p:pic>
    </p:spTree>
    <p:extLst>
      <p:ext uri="{BB962C8B-B14F-4D97-AF65-F5344CB8AC3E}">
        <p14:creationId xmlns:p14="http://schemas.microsoft.com/office/powerpoint/2010/main" val="1709779549"/>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Cover page 2">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a:lvl1pPr>
          </a:lstStyle>
          <a:p>
            <a:pPr lvl="0"/>
            <a:r>
              <a:rPr lang="en-CA"/>
              <a:t>Presentation title</a:t>
            </a:r>
          </a:p>
        </p:txBody>
      </p:sp>
      <p:sp>
        <p:nvSpPr>
          <p:cNvPr id="10" name="Espace réservé pour une image  38">
            <a:extLst>
              <a:ext uri="{FF2B5EF4-FFF2-40B4-BE49-F238E27FC236}">
                <a16:creationId xmlns:a16="http://schemas.microsoft.com/office/drawing/2014/main" id="{93E6E8FB-38EB-F348-9324-91167B59084B}"/>
              </a:ext>
            </a:extLst>
          </p:cNvPr>
          <p:cNvSpPr>
            <a:spLocks noGrp="1" noChangeAspect="1"/>
          </p:cNvSpPr>
          <p:nvPr>
            <p:ph type="pic" sz="quarter" idx="13" hasCustomPrompt="1"/>
          </p:nvPr>
        </p:nvSpPr>
        <p:spPr>
          <a:xfrm>
            <a:off x="6131333" y="3132961"/>
            <a:ext cx="2962799" cy="2962800"/>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600"/>
            </a:lvl1pPr>
          </a:lstStyle>
          <a:p>
            <a:r>
              <a:rPr lang="en-CA" sz="1800">
                <a:cs typeface="Arial" pitchFamily="34" charset="0"/>
              </a:rPr>
              <a:t>Click on the Image icon to change with a new picture located on your computer</a:t>
            </a:r>
            <a:endParaRPr lang="fr-FR"/>
          </a:p>
        </p:txBody>
      </p:sp>
      <p:sp>
        <p:nvSpPr>
          <p:cNvPr id="12" name="Forme libre 11">
            <a:extLst>
              <a:ext uri="{FF2B5EF4-FFF2-40B4-BE49-F238E27FC236}">
                <a16:creationId xmlns:a16="http://schemas.microsoft.com/office/drawing/2014/main" id="{72DB6753-140C-ED4A-B5F6-9C4C5C30CE9D}"/>
              </a:ext>
            </a:extLst>
          </p:cNvPr>
          <p:cNvSpPr>
            <a:spLocks noChangeAspect="1"/>
          </p:cNvSpPr>
          <p:nvPr userDrawn="1"/>
        </p:nvSpPr>
        <p:spPr bwMode="gray">
          <a:xfrm rot="16200000">
            <a:off x="7301938" y="1954729"/>
            <a:ext cx="2964277" cy="2962800"/>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3" name="Espace réservé pour une image  8">
            <a:extLst>
              <a:ext uri="{FF2B5EF4-FFF2-40B4-BE49-F238E27FC236}">
                <a16:creationId xmlns:a16="http://schemas.microsoft.com/office/drawing/2014/main" id="{EC4DEB7D-1882-4842-9C6C-6FF0D1D64DA3}"/>
              </a:ext>
            </a:extLst>
          </p:cNvPr>
          <p:cNvSpPr>
            <a:spLocks noGrp="1" noChangeAspect="1"/>
          </p:cNvSpPr>
          <p:nvPr>
            <p:ph type="pic" sz="quarter" idx="11" hasCustomPrompt="1"/>
          </p:nvPr>
        </p:nvSpPr>
        <p:spPr>
          <a:xfrm>
            <a:off x="8479443" y="765175"/>
            <a:ext cx="2962799" cy="2962800"/>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600"/>
            </a:lvl1pPr>
          </a:lstStyle>
          <a:p>
            <a:r>
              <a:rPr lang="en-CA" sz="1800">
                <a:cs typeface="Arial" pitchFamily="34" charset="0"/>
              </a:rPr>
              <a:t>Click on the Image icon to change with a new picture located on your computer</a:t>
            </a:r>
            <a:endParaRPr lang="fr-FR"/>
          </a:p>
        </p:txBody>
      </p:sp>
      <p:sp>
        <p:nvSpPr>
          <p:cNvPr id="11" name="Espace réservé du texte 7">
            <a:extLst>
              <a:ext uri="{FF2B5EF4-FFF2-40B4-BE49-F238E27FC236}">
                <a16:creationId xmlns:a16="http://schemas.microsoft.com/office/drawing/2014/main" id="{59740C84-9651-F84B-9FB4-2DFFBDE3B3A1}"/>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a:lvl1pPr>
          </a:lstStyle>
          <a:p>
            <a:pPr lvl="0"/>
            <a:r>
              <a:rPr lang="en-CA"/>
              <a:t>Name, role</a:t>
            </a:r>
            <a:br>
              <a:rPr lang="en-CA"/>
            </a:br>
            <a:r>
              <a:rPr lang="en-CA"/>
              <a:t>Date</a:t>
            </a:r>
          </a:p>
        </p:txBody>
      </p:sp>
      <p:pic>
        <p:nvPicPr>
          <p:cNvPr id="9" name="Image 8">
            <a:extLst>
              <a:ext uri="{FF2B5EF4-FFF2-40B4-BE49-F238E27FC236}">
                <a16:creationId xmlns:a16="http://schemas.microsoft.com/office/drawing/2014/main" id="{8CE066A0-BC8B-3343-97B0-5786DD9686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457" y="5030301"/>
            <a:ext cx="2249943" cy="1395798"/>
          </a:xfrm>
          <a:prstGeom prst="rect">
            <a:avLst/>
          </a:prstGeom>
        </p:spPr>
      </p:pic>
    </p:spTree>
    <p:extLst>
      <p:ext uri="{BB962C8B-B14F-4D97-AF65-F5344CB8AC3E}">
        <p14:creationId xmlns:p14="http://schemas.microsoft.com/office/powerpoint/2010/main" val="1671663344"/>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Cover page 3">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a:lvl1pPr>
          </a:lstStyle>
          <a:p>
            <a:pPr lvl="0"/>
            <a:r>
              <a:rPr lang="en-CA"/>
              <a:t>Presentation title</a:t>
            </a:r>
          </a:p>
        </p:txBody>
      </p:sp>
      <p:sp>
        <p:nvSpPr>
          <p:cNvPr id="11" name="Espace réservé pour une image  88">
            <a:extLst>
              <a:ext uri="{FF2B5EF4-FFF2-40B4-BE49-F238E27FC236}">
                <a16:creationId xmlns:a16="http://schemas.microsoft.com/office/drawing/2014/main" id="{4D669936-1445-7845-B6C3-0573651CCC52}"/>
              </a:ext>
            </a:extLst>
          </p:cNvPr>
          <p:cNvSpPr>
            <a:spLocks noGrp="1" noChangeAspect="1"/>
          </p:cNvSpPr>
          <p:nvPr>
            <p:ph type="pic" sz="quarter" idx="26" hasCustomPrompt="1"/>
          </p:nvPr>
        </p:nvSpPr>
        <p:spPr>
          <a:xfrm>
            <a:off x="6110312" y="776191"/>
            <a:ext cx="2663999" cy="2664000"/>
          </a:xfrm>
          <a:custGeom>
            <a:avLst/>
            <a:gdLst>
              <a:gd name="connsiteX0" fmla="*/ 0 w 2951999"/>
              <a:gd name="connsiteY0" fmla="*/ 0 h 2952001"/>
              <a:gd name="connsiteX1" fmla="*/ 2951999 w 2951999"/>
              <a:gd name="connsiteY1" fmla="*/ 0 h 2952001"/>
              <a:gd name="connsiteX2" fmla="*/ 2951999 w 2951999"/>
              <a:gd name="connsiteY2" fmla="*/ 1177200 h 2952001"/>
              <a:gd name="connsiteX3" fmla="*/ 2951999 w 2951999"/>
              <a:gd name="connsiteY3" fmla="*/ 1177200 h 2952001"/>
              <a:gd name="connsiteX4" fmla="*/ 2951999 w 2951999"/>
              <a:gd name="connsiteY4" fmla="*/ 2952001 h 2952001"/>
              <a:gd name="connsiteX5" fmla="*/ 1774799 w 2951999"/>
              <a:gd name="connsiteY5" fmla="*/ 2952001 h 2952001"/>
              <a:gd name="connsiteX6" fmla="*/ 1774799 w 2951999"/>
              <a:gd name="connsiteY6" fmla="*/ 1177200 h 2952001"/>
              <a:gd name="connsiteX7" fmla="*/ 0 w 2951999"/>
              <a:gd name="connsiteY7" fmla="*/ 1177200 h 295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1999" h="2952001">
                <a:moveTo>
                  <a:pt x="0" y="0"/>
                </a:moveTo>
                <a:lnTo>
                  <a:pt x="2951999" y="0"/>
                </a:lnTo>
                <a:lnTo>
                  <a:pt x="2951999" y="1177200"/>
                </a:lnTo>
                <a:lnTo>
                  <a:pt x="2951999" y="1177200"/>
                </a:lnTo>
                <a:lnTo>
                  <a:pt x="2951999" y="2952001"/>
                </a:lnTo>
                <a:lnTo>
                  <a:pt x="1774799" y="2952001"/>
                </a:lnTo>
                <a:lnTo>
                  <a:pt x="1774799" y="1177200"/>
                </a:lnTo>
                <a:lnTo>
                  <a:pt x="0" y="1177200"/>
                </a:lnTo>
                <a:close/>
              </a:path>
            </a:pathLst>
          </a:custGeom>
        </p:spPr>
        <p:txBody>
          <a:bodyPr wrap="square">
            <a:noAutofit/>
          </a:bodyPr>
          <a:lstStyle>
            <a:lvl1pPr marL="0" indent="0">
              <a:buNone/>
              <a:defRPr sz="1400"/>
            </a:lvl1pPr>
          </a:lstStyle>
          <a:p>
            <a:r>
              <a:rPr lang="en-CA" sz="1800">
                <a:cs typeface="Arial" pitchFamily="34" charset="0"/>
              </a:rPr>
              <a:t>Click on the Image icon to change with a new picture located on your computer</a:t>
            </a:r>
            <a:endParaRPr lang="fr-FR"/>
          </a:p>
        </p:txBody>
      </p:sp>
      <p:sp>
        <p:nvSpPr>
          <p:cNvPr id="14" name="Forme libre 13">
            <a:extLst>
              <a:ext uri="{FF2B5EF4-FFF2-40B4-BE49-F238E27FC236}">
                <a16:creationId xmlns:a16="http://schemas.microsoft.com/office/drawing/2014/main" id="{79626CFD-1629-2544-9AD3-2499163FF9F0}"/>
              </a:ext>
            </a:extLst>
          </p:cNvPr>
          <p:cNvSpPr>
            <a:spLocks noChangeAspect="1"/>
          </p:cNvSpPr>
          <p:nvPr userDrawn="1"/>
        </p:nvSpPr>
        <p:spPr bwMode="gray">
          <a:xfrm rot="16200000">
            <a:off x="8772138" y="773451"/>
            <a:ext cx="2664001" cy="2664000"/>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5" name="Espace réservé pour une image  88">
            <a:extLst>
              <a:ext uri="{FF2B5EF4-FFF2-40B4-BE49-F238E27FC236}">
                <a16:creationId xmlns:a16="http://schemas.microsoft.com/office/drawing/2014/main" id="{2AF2C10B-9173-DD4E-8BD2-E0FB88D0DFD4}"/>
              </a:ext>
            </a:extLst>
          </p:cNvPr>
          <p:cNvSpPr>
            <a:spLocks noGrp="1" noChangeAspect="1"/>
          </p:cNvSpPr>
          <p:nvPr>
            <p:ph type="pic" sz="quarter" idx="27" hasCustomPrompt="1"/>
          </p:nvPr>
        </p:nvSpPr>
        <p:spPr>
          <a:xfrm>
            <a:off x="8770384" y="3437138"/>
            <a:ext cx="2663999" cy="2664000"/>
          </a:xfrm>
          <a:custGeom>
            <a:avLst/>
            <a:gdLst>
              <a:gd name="connsiteX0" fmla="*/ 0 w 2951999"/>
              <a:gd name="connsiteY0" fmla="*/ 0 h 2952001"/>
              <a:gd name="connsiteX1" fmla="*/ 2951999 w 2951999"/>
              <a:gd name="connsiteY1" fmla="*/ 0 h 2952001"/>
              <a:gd name="connsiteX2" fmla="*/ 2951999 w 2951999"/>
              <a:gd name="connsiteY2" fmla="*/ 1177200 h 2952001"/>
              <a:gd name="connsiteX3" fmla="*/ 2951999 w 2951999"/>
              <a:gd name="connsiteY3" fmla="*/ 1177200 h 2952001"/>
              <a:gd name="connsiteX4" fmla="*/ 2951999 w 2951999"/>
              <a:gd name="connsiteY4" fmla="*/ 2952001 h 2952001"/>
              <a:gd name="connsiteX5" fmla="*/ 1774799 w 2951999"/>
              <a:gd name="connsiteY5" fmla="*/ 2952001 h 2952001"/>
              <a:gd name="connsiteX6" fmla="*/ 1774799 w 2951999"/>
              <a:gd name="connsiteY6" fmla="*/ 1177200 h 2952001"/>
              <a:gd name="connsiteX7" fmla="*/ 0 w 2951999"/>
              <a:gd name="connsiteY7" fmla="*/ 1177200 h 295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1999" h="2952001">
                <a:moveTo>
                  <a:pt x="0" y="0"/>
                </a:moveTo>
                <a:lnTo>
                  <a:pt x="2951999" y="0"/>
                </a:lnTo>
                <a:lnTo>
                  <a:pt x="2951999" y="1177200"/>
                </a:lnTo>
                <a:lnTo>
                  <a:pt x="2951999" y="1177200"/>
                </a:lnTo>
                <a:lnTo>
                  <a:pt x="2951999" y="2952001"/>
                </a:lnTo>
                <a:lnTo>
                  <a:pt x="1774799" y="2952001"/>
                </a:lnTo>
                <a:lnTo>
                  <a:pt x="1774799" y="1177200"/>
                </a:lnTo>
                <a:lnTo>
                  <a:pt x="0" y="1177200"/>
                </a:lnTo>
                <a:close/>
              </a:path>
            </a:pathLst>
          </a:custGeom>
        </p:spPr>
        <p:txBody>
          <a:bodyPr wrap="square">
            <a:noAutofit/>
          </a:bodyPr>
          <a:lstStyle>
            <a:lvl1pPr marL="0" indent="0">
              <a:buNone/>
              <a:defRPr sz="1400"/>
            </a:lvl1pPr>
          </a:lstStyle>
          <a:p>
            <a:r>
              <a:rPr lang="en-CA" sz="1800">
                <a:cs typeface="Arial" pitchFamily="34" charset="0"/>
              </a:rPr>
              <a:t>Click on the Image icon to change with a new picture located on your computer</a:t>
            </a:r>
            <a:endParaRPr lang="fr-FR"/>
          </a:p>
        </p:txBody>
      </p:sp>
      <p:sp>
        <p:nvSpPr>
          <p:cNvPr id="10" name="Espace réservé du texte 7">
            <a:extLst>
              <a:ext uri="{FF2B5EF4-FFF2-40B4-BE49-F238E27FC236}">
                <a16:creationId xmlns:a16="http://schemas.microsoft.com/office/drawing/2014/main" id="{758AF78D-6341-7047-A95D-B1323EAC48CB}"/>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a:lvl1pPr>
          </a:lstStyle>
          <a:p>
            <a:pPr lvl="0"/>
            <a:r>
              <a:rPr lang="en-CA"/>
              <a:t>Name, role</a:t>
            </a:r>
            <a:br>
              <a:rPr lang="en-CA"/>
            </a:br>
            <a:r>
              <a:rPr lang="en-CA"/>
              <a:t>Date</a:t>
            </a:r>
          </a:p>
        </p:txBody>
      </p:sp>
      <p:pic>
        <p:nvPicPr>
          <p:cNvPr id="9" name="Image 8">
            <a:extLst>
              <a:ext uri="{FF2B5EF4-FFF2-40B4-BE49-F238E27FC236}">
                <a16:creationId xmlns:a16="http://schemas.microsoft.com/office/drawing/2014/main" id="{540D8187-1B67-1848-B7B2-29CB48DD88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457" y="5030301"/>
            <a:ext cx="2249943" cy="1395798"/>
          </a:xfrm>
          <a:prstGeom prst="rect">
            <a:avLst/>
          </a:prstGeom>
        </p:spPr>
      </p:pic>
    </p:spTree>
    <p:extLst>
      <p:ext uri="{BB962C8B-B14F-4D97-AF65-F5344CB8AC3E}">
        <p14:creationId xmlns:p14="http://schemas.microsoft.com/office/powerpoint/2010/main" val="2196269112"/>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Cover page 4">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a:lvl1pPr>
          </a:lstStyle>
          <a:p>
            <a:pPr lvl="0"/>
            <a:r>
              <a:rPr lang="en-CA"/>
              <a:t>Presentation title</a:t>
            </a:r>
          </a:p>
        </p:txBody>
      </p:sp>
      <p:sp>
        <p:nvSpPr>
          <p:cNvPr id="10" name="Forme libre 9">
            <a:extLst>
              <a:ext uri="{FF2B5EF4-FFF2-40B4-BE49-F238E27FC236}">
                <a16:creationId xmlns:a16="http://schemas.microsoft.com/office/drawing/2014/main" id="{C7A17331-794E-BF4D-BDAC-0A81AD9110BE}"/>
              </a:ext>
            </a:extLst>
          </p:cNvPr>
          <p:cNvSpPr>
            <a:spLocks noChangeAspect="1"/>
          </p:cNvSpPr>
          <p:nvPr userDrawn="1"/>
        </p:nvSpPr>
        <p:spPr bwMode="gray">
          <a:xfrm rot="5400000">
            <a:off x="8783376" y="765869"/>
            <a:ext cx="2654587" cy="2653200"/>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2" name="Espace réservé pour une image  8">
            <a:extLst>
              <a:ext uri="{FF2B5EF4-FFF2-40B4-BE49-F238E27FC236}">
                <a16:creationId xmlns:a16="http://schemas.microsoft.com/office/drawing/2014/main" id="{97332CC8-78F7-F045-8571-CB2489E1F28C}"/>
              </a:ext>
            </a:extLst>
          </p:cNvPr>
          <p:cNvSpPr>
            <a:spLocks noGrp="1" noChangeAspect="1"/>
          </p:cNvSpPr>
          <p:nvPr>
            <p:ph type="pic" sz="quarter" idx="26" hasCustomPrompt="1"/>
          </p:nvPr>
        </p:nvSpPr>
        <p:spPr>
          <a:xfrm>
            <a:off x="6144545" y="3428825"/>
            <a:ext cx="2653199" cy="2653200"/>
          </a:xfrm>
          <a:custGeom>
            <a:avLst/>
            <a:gdLst>
              <a:gd name="connsiteX0" fmla="*/ 0 w 2951999"/>
              <a:gd name="connsiteY0" fmla="*/ 0 h 2952001"/>
              <a:gd name="connsiteX1" fmla="*/ 2951999 w 2951999"/>
              <a:gd name="connsiteY1" fmla="*/ 0 h 2952001"/>
              <a:gd name="connsiteX2" fmla="*/ 2951999 w 2951999"/>
              <a:gd name="connsiteY2" fmla="*/ 1177200 h 2952001"/>
              <a:gd name="connsiteX3" fmla="*/ 2951999 w 2951999"/>
              <a:gd name="connsiteY3" fmla="*/ 1177200 h 2952001"/>
              <a:gd name="connsiteX4" fmla="*/ 2951999 w 2951999"/>
              <a:gd name="connsiteY4" fmla="*/ 2952001 h 2952001"/>
              <a:gd name="connsiteX5" fmla="*/ 1774799 w 2951999"/>
              <a:gd name="connsiteY5" fmla="*/ 2952001 h 2952001"/>
              <a:gd name="connsiteX6" fmla="*/ 1774799 w 2951999"/>
              <a:gd name="connsiteY6" fmla="*/ 1177200 h 2952001"/>
              <a:gd name="connsiteX7" fmla="*/ 0 w 2951999"/>
              <a:gd name="connsiteY7" fmla="*/ 1177200 h 295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1999" h="2952001">
                <a:moveTo>
                  <a:pt x="0" y="0"/>
                </a:moveTo>
                <a:lnTo>
                  <a:pt x="2951999" y="0"/>
                </a:lnTo>
                <a:lnTo>
                  <a:pt x="2951999" y="1177200"/>
                </a:lnTo>
                <a:lnTo>
                  <a:pt x="2951999" y="1177200"/>
                </a:lnTo>
                <a:lnTo>
                  <a:pt x="2951999" y="2952001"/>
                </a:lnTo>
                <a:lnTo>
                  <a:pt x="1774799" y="2952001"/>
                </a:lnTo>
                <a:lnTo>
                  <a:pt x="1774799" y="1177200"/>
                </a:lnTo>
                <a:lnTo>
                  <a:pt x="0" y="1177200"/>
                </a:lnTo>
                <a:close/>
              </a:path>
            </a:pathLst>
          </a:custGeom>
        </p:spPr>
        <p:txBody>
          <a:bodyPr wrap="square">
            <a:noAutofit/>
          </a:bodyPr>
          <a:lstStyle>
            <a:lvl1pPr marL="0" indent="0">
              <a:buNone/>
              <a:defRPr sz="1800"/>
            </a:lvl1pPr>
          </a:lstStyle>
          <a:p>
            <a:r>
              <a:rPr lang="en-CA" sz="1800">
                <a:cs typeface="Arial" pitchFamily="34" charset="0"/>
              </a:rPr>
              <a:t>Click on the Image icon to change with a new picture located on your computer</a:t>
            </a:r>
            <a:endParaRPr lang="fr-FR"/>
          </a:p>
        </p:txBody>
      </p:sp>
      <p:sp>
        <p:nvSpPr>
          <p:cNvPr id="7" name="Espace réservé du texte 7">
            <a:extLst>
              <a:ext uri="{FF2B5EF4-FFF2-40B4-BE49-F238E27FC236}">
                <a16:creationId xmlns:a16="http://schemas.microsoft.com/office/drawing/2014/main" id="{C4CFC2C5-5F89-B64E-8186-EBF8C58AACEC}"/>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a:lvl1pPr>
          </a:lstStyle>
          <a:p>
            <a:pPr lvl="0"/>
            <a:r>
              <a:rPr lang="en-CA"/>
              <a:t>Name, role</a:t>
            </a:r>
            <a:br>
              <a:rPr lang="en-CA"/>
            </a:br>
            <a:r>
              <a:rPr lang="en-CA"/>
              <a:t>Date</a:t>
            </a:r>
          </a:p>
        </p:txBody>
      </p:sp>
      <p:pic>
        <p:nvPicPr>
          <p:cNvPr id="9" name="Image 8">
            <a:extLst>
              <a:ext uri="{FF2B5EF4-FFF2-40B4-BE49-F238E27FC236}">
                <a16:creationId xmlns:a16="http://schemas.microsoft.com/office/drawing/2014/main" id="{EA7CBA55-8389-2C41-B640-35C5C0ED7A8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457" y="5030301"/>
            <a:ext cx="2249943" cy="1395798"/>
          </a:xfrm>
          <a:prstGeom prst="rect">
            <a:avLst/>
          </a:prstGeom>
        </p:spPr>
      </p:pic>
    </p:spTree>
    <p:extLst>
      <p:ext uri="{BB962C8B-B14F-4D97-AF65-F5344CB8AC3E}">
        <p14:creationId xmlns:p14="http://schemas.microsoft.com/office/powerpoint/2010/main" val="4071979075"/>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Cover page 5">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a:lvl1pPr>
          </a:lstStyle>
          <a:p>
            <a:pPr lvl="0"/>
            <a:r>
              <a:rPr lang="en-CA"/>
              <a:t>Presentation title</a:t>
            </a:r>
          </a:p>
        </p:txBody>
      </p:sp>
      <p:sp>
        <p:nvSpPr>
          <p:cNvPr id="7" name="Espace réservé pour une image  17">
            <a:extLst>
              <a:ext uri="{FF2B5EF4-FFF2-40B4-BE49-F238E27FC236}">
                <a16:creationId xmlns:a16="http://schemas.microsoft.com/office/drawing/2014/main" id="{75F97A07-C8FB-A441-803B-430D0618045C}"/>
              </a:ext>
            </a:extLst>
          </p:cNvPr>
          <p:cNvSpPr>
            <a:spLocks noGrp="1" noChangeAspect="1"/>
          </p:cNvSpPr>
          <p:nvPr>
            <p:ph type="pic" sz="quarter" idx="11" hasCustomPrompt="1"/>
          </p:nvPr>
        </p:nvSpPr>
        <p:spPr>
          <a:xfrm>
            <a:off x="6132513" y="788068"/>
            <a:ext cx="5292724" cy="5292725"/>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a:buNone/>
              <a:defRPr sz="1050"/>
            </a:lvl1pPr>
          </a:lstStyle>
          <a:p>
            <a:r>
              <a:rPr lang="en-CA" sz="3200">
                <a:cs typeface="Arial" pitchFamily="34" charset="0"/>
              </a:rPr>
              <a:t>Click on the Image icon to change with a new picture located on your computer</a:t>
            </a:r>
            <a:endParaRPr lang="fr-FR"/>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a:lvl1pPr>
          </a:lstStyle>
          <a:p>
            <a:pPr lvl="0"/>
            <a:r>
              <a:rPr lang="en-CA"/>
              <a:t>Name, role</a:t>
            </a:r>
            <a:br>
              <a:rPr lang="en-CA"/>
            </a:br>
            <a:r>
              <a:rPr lang="en-CA"/>
              <a:t>Date</a:t>
            </a:r>
          </a:p>
        </p:txBody>
      </p:sp>
      <p:pic>
        <p:nvPicPr>
          <p:cNvPr id="6" name="Image 5">
            <a:extLst>
              <a:ext uri="{FF2B5EF4-FFF2-40B4-BE49-F238E27FC236}">
                <a16:creationId xmlns:a16="http://schemas.microsoft.com/office/drawing/2014/main" id="{67922B6C-B2EB-A842-B983-3904CD23E6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457" y="5030301"/>
            <a:ext cx="2249943" cy="1395798"/>
          </a:xfrm>
          <a:prstGeom prst="rect">
            <a:avLst/>
          </a:prstGeom>
        </p:spPr>
      </p:pic>
    </p:spTree>
    <p:extLst>
      <p:ext uri="{BB962C8B-B14F-4D97-AF65-F5344CB8AC3E}">
        <p14:creationId xmlns:p14="http://schemas.microsoft.com/office/powerpoint/2010/main" val="2106574877"/>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ts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bg2"/>
                </a:solidFill>
                <a:latin typeface="+mn-lt"/>
                <a:ea typeface="+mn-ea"/>
                <a:cs typeface="Arial" pitchFamily="34" charset="0"/>
              </a:defRPr>
            </a:lvl1pPr>
          </a:lstStyle>
          <a:p>
            <a:fld id="{525A3C56-E491-49B2-93F3-63532DF516BC}" type="slidenum">
              <a:rPr lang="en-CA" smtClean="0"/>
              <a:pPr/>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a:solidFill>
                  <a:schemeClr val="bg2"/>
                </a:solidFill>
                <a:latin typeface="+mn-lt"/>
              </a:rPr>
              <a:t>© 2022 CGI Inc.</a:t>
            </a:r>
          </a:p>
        </p:txBody>
      </p:sp>
    </p:spTree>
    <p:extLst>
      <p:ext uri="{BB962C8B-B14F-4D97-AF65-F5344CB8AC3E}">
        <p14:creationId xmlns:p14="http://schemas.microsoft.com/office/powerpoint/2010/main" val="1861604879"/>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ts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bg2"/>
                </a:solidFill>
                <a:latin typeface="+mn-lt"/>
                <a:ea typeface="+mn-ea"/>
                <a:cs typeface="Arial" pitchFamily="34" charset="0"/>
              </a:defRPr>
            </a:lvl1pPr>
          </a:lstStyle>
          <a:p>
            <a:fld id="{525A3C56-E491-49B2-93F3-63532DF516BC}" type="slidenum">
              <a:rPr lang="en-CA" smtClean="0"/>
              <a:pPr/>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a:solidFill>
                  <a:schemeClr val="bg2"/>
                </a:solidFill>
                <a:latin typeface="+mn-lt"/>
              </a:rPr>
              <a:t>© 2022 CGI Inc.</a:t>
            </a:r>
          </a:p>
        </p:txBody>
      </p:sp>
    </p:spTree>
    <p:extLst>
      <p:ext uri="{BB962C8B-B14F-4D97-AF65-F5344CB8AC3E}">
        <p14:creationId xmlns:p14="http://schemas.microsoft.com/office/powerpoint/2010/main" val="1573685647"/>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DA744-5A8C-0A4A-A088-77F649B5DD0E}"/>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8" name="Rectangle 7">
            <a:extLst>
              <a:ext uri="{FF2B5EF4-FFF2-40B4-BE49-F238E27FC236}">
                <a16:creationId xmlns:a16="http://schemas.microsoft.com/office/drawing/2014/main" id="{38CDD583-B48A-C649-8518-3A586938C764}"/>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 name="Espace réservé du numéro de diapositive 2"/>
          <p:cNvSpPr>
            <a:spLocks noGrp="1"/>
          </p:cNvSpPr>
          <p:nvPr>
            <p:ph type="sldNum" sz="quarter" idx="10"/>
          </p:nvPr>
        </p:nvSpPr>
        <p:spPr/>
        <p:txBody>
          <a:bodyPr>
            <a:noAutofit/>
          </a:bodyPr>
          <a:lstStyle/>
          <a:p>
            <a:fld id="{525A3C56-E491-49B2-93F3-63532DF516BC}" type="slidenum">
              <a:rPr lang="en-CA" smtClean="0"/>
              <a:pPr/>
              <a:t>‹#›</a:t>
            </a:fld>
            <a:endParaRPr lang="en-CA"/>
          </a:p>
        </p:txBody>
      </p:sp>
      <p:sp>
        <p:nvSpPr>
          <p:cNvPr id="12" name="Espace réservé pour une image  54">
            <a:extLst>
              <a:ext uri="{FF2B5EF4-FFF2-40B4-BE49-F238E27FC236}">
                <a16:creationId xmlns:a16="http://schemas.microsoft.com/office/drawing/2014/main" id="{563D07F9-3377-B74F-B8B8-D9CBB4BD47DF}"/>
              </a:ext>
            </a:extLst>
          </p:cNvPr>
          <p:cNvSpPr>
            <a:spLocks noGrp="1"/>
          </p:cNvSpPr>
          <p:nvPr>
            <p:ph type="pic" sz="quarter" idx="12" hasCustomPrompt="1"/>
          </p:nvPr>
        </p:nvSpPr>
        <p:spPr>
          <a:xfrm>
            <a:off x="6888163" y="765174"/>
            <a:ext cx="4537075" cy="5327651"/>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13" name="Titr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748800" y="635963"/>
            <a:ext cx="4591550" cy="2512589"/>
          </a:xfrm>
        </p:spPr>
        <p:txBody>
          <a:bodyPr>
            <a:noAutofit/>
          </a:bodyPr>
          <a:lstStyle>
            <a:lvl1pPr>
              <a:defRPr sz="4800">
                <a:solidFill>
                  <a:schemeClr val="bg2"/>
                </a:solidFill>
              </a:defRPr>
            </a:lvl1pPr>
          </a:lstStyle>
          <a:p>
            <a:r>
              <a:rPr lang="en-CA"/>
              <a:t>Divider slide title</a:t>
            </a:r>
          </a:p>
        </p:txBody>
      </p:sp>
      <p:sp>
        <p:nvSpPr>
          <p:cNvPr id="14" name="Espace réservé du texte 9">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766763" y="3733013"/>
            <a:ext cx="4573587" cy="2359811"/>
          </a:xfrm>
          <a:prstGeom prst="rect">
            <a:avLst/>
          </a:prstGeom>
        </p:spPr>
        <p:txBody>
          <a:bodyPr lIns="0" tIns="0" rIns="0" bIns="0">
            <a:noAutofit/>
          </a:bodyPr>
          <a:lstStyle>
            <a:lvl1pPr marL="0" indent="0">
              <a:spcBef>
                <a:spcPts val="0"/>
              </a:spcBef>
              <a:buNone/>
              <a:defRPr sz="2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Subtitle, if required</a:t>
            </a:r>
            <a:endParaRPr lang="en-CA"/>
          </a:p>
        </p:txBody>
      </p:sp>
      <p:sp>
        <p:nvSpPr>
          <p:cNvPr id="10" name="TextBox 95" descr="Copyright_box&#10;">
            <a:extLst>
              <a:ext uri="{FF2B5EF4-FFF2-40B4-BE49-F238E27FC236}">
                <a16:creationId xmlns:a16="http://schemas.microsoft.com/office/drawing/2014/main" id="{D02A02E0-0D17-AB40-909D-5C93015337FF}"/>
              </a:ext>
            </a:extLst>
          </p:cNvPr>
          <p:cNvSpPr txBox="1"/>
          <p:nvPr userDrawn="1"/>
        </p:nvSpPr>
        <p:spPr bwMode="white">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a:solidFill>
                  <a:schemeClr val="bg2"/>
                </a:solidFill>
                <a:latin typeface="+mn-lt"/>
              </a:rPr>
              <a:t>© 2022 CGI Inc.</a:t>
            </a:r>
          </a:p>
        </p:txBody>
      </p:sp>
    </p:spTree>
    <p:extLst>
      <p:ext uri="{BB962C8B-B14F-4D97-AF65-F5344CB8AC3E}">
        <p14:creationId xmlns:p14="http://schemas.microsoft.com/office/powerpoint/2010/main" val="1405154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A7542C-E265-9DDE-87A3-FDE56AA759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9103B8-BDBF-5576-2EF1-80D09AD8E5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E7A1FE-2772-5D99-5702-27D52FD6AF8B}"/>
              </a:ext>
            </a:extLst>
          </p:cNvPr>
          <p:cNvSpPr>
            <a:spLocks noGrp="1"/>
          </p:cNvSpPr>
          <p:nvPr>
            <p:ph type="dt" sz="half" idx="10"/>
          </p:nvPr>
        </p:nvSpPr>
        <p:spPr/>
        <p:txBody>
          <a:bodyPr/>
          <a:lstStyle/>
          <a:p>
            <a:fld id="{034A5EBE-16B4-1942-BA24-0A5AB688111F}" type="datetimeFigureOut">
              <a:rPr lang="en-US" smtClean="0"/>
              <a:t>2/22/2024</a:t>
            </a:fld>
            <a:endParaRPr lang="en-US"/>
          </a:p>
        </p:txBody>
      </p:sp>
      <p:sp>
        <p:nvSpPr>
          <p:cNvPr id="5" name="Footer Placeholder 4">
            <a:extLst>
              <a:ext uri="{FF2B5EF4-FFF2-40B4-BE49-F238E27FC236}">
                <a16:creationId xmlns:a16="http://schemas.microsoft.com/office/drawing/2014/main" id="{DC8D7683-AF1C-957A-8D5E-21671945D2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2EB7B-31A2-B950-46DE-66F7D3563802}"/>
              </a:ext>
            </a:extLst>
          </p:cNvPr>
          <p:cNvSpPr>
            <a:spLocks noGrp="1"/>
          </p:cNvSpPr>
          <p:nvPr>
            <p:ph type="sldNum" sz="quarter" idx="12"/>
          </p:nvPr>
        </p:nvSpPr>
        <p:spPr/>
        <p:txBody>
          <a:bodyPr/>
          <a:lstStyle/>
          <a:p>
            <a:fld id="{60C0BEB0-ACF4-FE49-9585-161C4D6C7F35}" type="slidenum">
              <a:rPr lang="en-US" smtClean="0"/>
              <a:t>‹#›</a:t>
            </a:fld>
            <a:endParaRPr lang="en-US"/>
          </a:p>
        </p:txBody>
      </p:sp>
    </p:spTree>
    <p:extLst>
      <p:ext uri="{BB962C8B-B14F-4D97-AF65-F5344CB8AC3E}">
        <p14:creationId xmlns:p14="http://schemas.microsoft.com/office/powerpoint/2010/main" val="364835529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FA5DBCA-C3A7-554C-80CD-9B2E51986E26}"/>
              </a:ext>
            </a:extLst>
          </p:cNvPr>
          <p:cNvSpPr>
            <a:spLocks noGrp="1"/>
          </p:cNvSpPr>
          <p:nvPr>
            <p:ph type="sldNum" sz="quarter" idx="10"/>
          </p:nvPr>
        </p:nvSpPr>
        <p:spPr/>
        <p:txBody>
          <a:bodyPr>
            <a:noAutofit/>
          </a:bodyPr>
          <a:lstStyle/>
          <a:p>
            <a:fld id="{525A3C56-E491-49B2-93F3-63532DF516BC}" type="slidenum">
              <a:rPr lang="en-CA" smtClean="0"/>
              <a:pPr/>
              <a:t>‹#›</a:t>
            </a:fld>
            <a:endParaRPr lang="en-CA"/>
          </a:p>
        </p:txBody>
      </p:sp>
      <p:sp>
        <p:nvSpPr>
          <p:cNvPr id="5" name="Titre 1">
            <a:extLst>
              <a:ext uri="{FF2B5EF4-FFF2-40B4-BE49-F238E27FC236}">
                <a16:creationId xmlns:a16="http://schemas.microsoft.com/office/drawing/2014/main" id="{A9726D2F-24A7-BE46-9285-211A5860678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Agenda</a:t>
            </a:r>
          </a:p>
        </p:txBody>
      </p:sp>
      <p:sp>
        <p:nvSpPr>
          <p:cNvPr id="8" name="Espace réservé du texte 6">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82132" y="3183284"/>
            <a:ext cx="1511300" cy="1501606"/>
          </a:xfrm>
          <a:prstGeom prst="rect">
            <a:avLst/>
          </a:prstGeom>
        </p:spPr>
        <p:txBody>
          <a:bodyPr wrap="square" lIns="0" tIns="0" rIns="0" bIns="0">
            <a:noAutofit/>
          </a:bodyPr>
          <a:lstStyle>
            <a:lvl1pPr marL="12700" indent="-12700" algn="ctr">
              <a:buNone/>
              <a:tabLst/>
              <a:defRPr sz="1600"/>
            </a:lvl1pPr>
          </a:lstStyle>
          <a:p>
            <a:pPr algn="l"/>
            <a:r>
              <a:rPr lang="en-GB"/>
              <a:t>Agenda item 2</a:t>
            </a:r>
          </a:p>
        </p:txBody>
      </p:sp>
      <p:sp>
        <p:nvSpPr>
          <p:cNvPr id="20" name="Espace réservé du texte 6">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75275" y="3183284"/>
            <a:ext cx="1495426" cy="1501606"/>
          </a:xfrm>
          <a:prstGeom prst="rect">
            <a:avLst/>
          </a:prstGeom>
        </p:spPr>
        <p:txBody>
          <a:bodyPr wrap="square" lIns="0" tIns="0" rIns="0" bIns="0">
            <a:noAutofit/>
          </a:bodyPr>
          <a:lstStyle>
            <a:lvl1pPr marL="12700" indent="-12700" algn="ctr">
              <a:buNone/>
              <a:tabLst/>
              <a:defRPr sz="1600"/>
            </a:lvl1pPr>
          </a:lstStyle>
          <a:p>
            <a:pPr algn="l"/>
            <a:r>
              <a:rPr lang="en-GB"/>
              <a:t>Agenda item 3</a:t>
            </a:r>
          </a:p>
        </p:txBody>
      </p:sp>
      <p:sp>
        <p:nvSpPr>
          <p:cNvPr id="21" name="Espace réservé du texte 6">
            <a:extLst>
              <a:ext uri="{FF2B5EF4-FFF2-40B4-BE49-F238E27FC236}">
                <a16:creationId xmlns:a16="http://schemas.microsoft.com/office/drawing/2014/main" id="{538AB2AF-A230-3B46-B113-EE15B6AE6F57}"/>
              </a:ext>
            </a:extLst>
          </p:cNvPr>
          <p:cNvSpPr>
            <a:spLocks noGrp="1"/>
          </p:cNvSpPr>
          <p:nvPr>
            <p:ph type="body" sz="quarter" idx="14" hasCustomPrompt="1"/>
          </p:nvPr>
        </p:nvSpPr>
        <p:spPr>
          <a:xfrm>
            <a:off x="7643812" y="3183284"/>
            <a:ext cx="1504157" cy="1501606"/>
          </a:xfrm>
          <a:prstGeom prst="rect">
            <a:avLst/>
          </a:prstGeom>
        </p:spPr>
        <p:txBody>
          <a:bodyPr wrap="square" lIns="0" tIns="0" rIns="0" bIns="0">
            <a:noAutofit/>
          </a:bodyPr>
          <a:lstStyle>
            <a:lvl1pPr marL="12700" marR="0" indent="-12700" algn="ctr" defTabSz="914400" rtl="0" eaLnBrk="1" fontAlgn="auto" latinLnBrk="0" hangingPunct="1">
              <a:lnSpc>
                <a:spcPct val="100000"/>
              </a:lnSpc>
              <a:spcBef>
                <a:spcPct val="20000"/>
              </a:spcBef>
              <a:spcAft>
                <a:spcPts val="0"/>
              </a:spcAft>
              <a:buClrTx/>
              <a:buSzTx/>
              <a:buFont typeface="Arial" pitchFamily="34" charset="0"/>
              <a:buNone/>
              <a:tabLst/>
              <a:defRPr sz="1600"/>
            </a:lvl1pPr>
          </a:lstStyle>
          <a:p>
            <a:pPr marL="12700" marR="0" lvl="0" indent="-12700" algn="ctr" defTabSz="914400" rtl="0" eaLnBrk="1" fontAlgn="auto" latinLnBrk="0" hangingPunct="1">
              <a:lnSpc>
                <a:spcPct val="100000"/>
              </a:lnSpc>
              <a:spcBef>
                <a:spcPct val="20000"/>
              </a:spcBef>
              <a:spcAft>
                <a:spcPts val="0"/>
              </a:spcAft>
              <a:buClrTx/>
              <a:buSzTx/>
              <a:buFont typeface="Arial" pitchFamily="34" charset="0"/>
              <a:buNone/>
              <a:tabLst/>
              <a:defRPr/>
            </a:pPr>
            <a:r>
              <a:rPr lang="en-GB"/>
              <a:t>Agenda item 4</a:t>
            </a:r>
            <a:endParaRPr lang="en-CA"/>
          </a:p>
        </p:txBody>
      </p:sp>
      <p:sp>
        <p:nvSpPr>
          <p:cNvPr id="22" name="Espace réservé du texte 6">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2350" y="3183284"/>
            <a:ext cx="1512888" cy="1501606"/>
          </a:xfrm>
          <a:prstGeom prst="rect">
            <a:avLst/>
          </a:prstGeom>
        </p:spPr>
        <p:txBody>
          <a:bodyPr wrap="square" lIns="0" tIns="0" rIns="0" bIns="0">
            <a:noAutofit/>
          </a:bodyPr>
          <a:lstStyle>
            <a:lvl1pPr marL="12700" indent="-12700" algn="ctr">
              <a:buNone/>
              <a:tabLst/>
              <a:defRPr sz="1600"/>
            </a:lvl1pPr>
          </a:lstStyle>
          <a:p>
            <a:pPr algn="l"/>
            <a:r>
              <a:rPr lang="en-GB"/>
              <a:t>Agenda item 5</a:t>
            </a:r>
          </a:p>
        </p:txBody>
      </p:sp>
      <p:sp>
        <p:nvSpPr>
          <p:cNvPr id="23" name="Espace réservé du texte 6">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804863" y="3183284"/>
            <a:ext cx="1511300" cy="1501606"/>
          </a:xfrm>
          <a:prstGeom prst="rect">
            <a:avLst/>
          </a:prstGeom>
        </p:spPr>
        <p:txBody>
          <a:bodyPr wrap="square" lIns="0" tIns="0" rIns="0" bIns="0">
            <a:noAutofit/>
          </a:bodyPr>
          <a:lstStyle>
            <a:lvl1pPr marL="12700" indent="-12700" algn="ctr">
              <a:buNone/>
              <a:tabLst/>
              <a:defRPr sz="1600"/>
            </a:lvl1pPr>
          </a:lstStyle>
          <a:p>
            <a:pPr algn="l"/>
            <a:r>
              <a:rPr lang="en-GB"/>
              <a:t>Agenda item 1</a:t>
            </a:r>
          </a:p>
        </p:txBody>
      </p:sp>
      <p:sp>
        <p:nvSpPr>
          <p:cNvPr id="24" name="ZoneTexte 23">
            <a:extLst>
              <a:ext uri="{FF2B5EF4-FFF2-40B4-BE49-F238E27FC236}">
                <a16:creationId xmlns:a16="http://schemas.microsoft.com/office/drawing/2014/main" id="{C4D4A3BE-8352-B64D-A05E-435E839F6443}"/>
              </a:ext>
            </a:extLst>
          </p:cNvPr>
          <p:cNvSpPr txBox="1"/>
          <p:nvPr userDrawn="1"/>
        </p:nvSpPr>
        <p:spPr>
          <a:xfrm>
            <a:off x="1758462" y="38910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18801012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4173908468"/>
      </p:ext>
    </p:extLst>
  </p:cSld>
  <p:clrMapOvr>
    <a:masterClrMapping/>
  </p:clrMapOvr>
  <p:hf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age - 2">
    <p:spTree>
      <p:nvGrpSpPr>
        <p:cNvPr id="1" name=""/>
        <p:cNvGrpSpPr/>
        <p:nvPr/>
      </p:nvGrpSpPr>
      <p:grpSpPr>
        <a:xfrm>
          <a:off x="0" y="0"/>
          <a:ext cx="0" cy="0"/>
          <a:chOff x="0" y="0"/>
          <a:chExt cx="0" cy="0"/>
        </a:xfrm>
      </p:grpSpPr>
      <p:sp>
        <p:nvSpPr>
          <p:cNvPr id="4" name="Espace réservé du numéro de diapositive 2">
            <a:extLst>
              <a:ext uri="{FF2B5EF4-FFF2-40B4-BE49-F238E27FC236}">
                <a16:creationId xmlns:a16="http://schemas.microsoft.com/office/drawing/2014/main" id="{051FC886-5646-8B42-8205-7F4812E4D689}"/>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pPr/>
              <a:t>‹#›</a:t>
            </a:fld>
            <a:endParaRPr lang="en-CA"/>
          </a:p>
        </p:txBody>
      </p:sp>
      <p:sp>
        <p:nvSpPr>
          <p:cNvPr id="5" name="Titre 1">
            <a:extLst>
              <a:ext uri="{FF2B5EF4-FFF2-40B4-BE49-F238E27FC236}">
                <a16:creationId xmlns:a16="http://schemas.microsoft.com/office/drawing/2014/main" id="{36B801A2-3BBA-D34D-B59B-5F9C931D8302}"/>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Agenda</a:t>
            </a:r>
          </a:p>
        </p:txBody>
      </p:sp>
      <p:sp>
        <p:nvSpPr>
          <p:cNvPr id="6" name="Content Placeholder 20">
            <a:extLst>
              <a:ext uri="{FF2B5EF4-FFF2-40B4-BE49-F238E27FC236}">
                <a16:creationId xmlns:a16="http://schemas.microsoft.com/office/drawing/2014/main" id="{AB9681C4-46B2-EC4E-A70D-F0356834CC09}"/>
              </a:ext>
            </a:extLst>
          </p:cNvPr>
          <p:cNvSpPr>
            <a:spLocks noGrp="1"/>
          </p:cNvSpPr>
          <p:nvPr>
            <p:ph sz="quarter" idx="17"/>
          </p:nvPr>
        </p:nvSpPr>
        <p:spPr>
          <a:xfrm>
            <a:off x="1558924" y="1557338"/>
            <a:ext cx="4573589" cy="4535487"/>
          </a:xfrm>
          <a:prstGeom prst="rect">
            <a:avLst/>
          </a:prstGeom>
        </p:spPr>
        <p:txBody>
          <a:bodyPr lIns="0" tIns="0" rIns="0" bIns="0">
            <a:noAutofit/>
          </a:bodyPr>
          <a:lstStyle>
            <a:lvl1pPr marL="0" indent="0">
              <a:lnSpc>
                <a:spcPts val="5400"/>
              </a:lnSpc>
              <a:spcBef>
                <a:spcPts val="0"/>
              </a:spcBef>
              <a:buClr>
                <a:schemeClr val="accent2"/>
              </a:buClr>
              <a:buSzPct val="110000"/>
              <a:buFont typeface="Arial" pitchFamily="34" charset="0"/>
              <a:buNone/>
              <a:defRPr sz="1800" b="0">
                <a:solidFill>
                  <a:schemeClr val="tx1"/>
                </a:solidFill>
                <a:latin typeface="Arial" pitchFamily="34" charset="0"/>
              </a:defRPr>
            </a:lvl1pPr>
            <a:lvl2pPr marL="263525" indent="-263525">
              <a:spcBef>
                <a:spcPts val="500"/>
              </a:spcBef>
              <a:buClr>
                <a:schemeClr val="accent2"/>
              </a:buClr>
              <a:buSzPct val="110000"/>
              <a:buFont typeface="Arial" pitchFamily="34" charset="0"/>
              <a:buChar char="•"/>
              <a:defRPr sz="1600" baseline="0">
                <a:solidFill>
                  <a:schemeClr val="tx1"/>
                </a:solidFill>
                <a:latin typeface="Arial" pitchFamily="34" charset="0"/>
              </a:defRPr>
            </a:lvl2pPr>
            <a:lvl3pPr marL="536575" indent="-273050">
              <a:spcBef>
                <a:spcPts val="500"/>
              </a:spcBef>
              <a:buClr>
                <a:schemeClr val="accent2"/>
              </a:buClr>
              <a:buSzPct val="110000"/>
              <a:buFont typeface="Arial" pitchFamily="34" charset="0"/>
              <a:buChar char="•"/>
              <a:defRPr sz="1600">
                <a:solidFill>
                  <a:schemeClr val="tx1"/>
                </a:solidFill>
                <a:latin typeface="Arial" pitchFamily="34" charset="0"/>
              </a:defRPr>
            </a:lvl3pPr>
            <a:lvl4pPr marL="811213" indent="-274638">
              <a:spcBef>
                <a:spcPts val="500"/>
              </a:spcBef>
              <a:buClr>
                <a:schemeClr val="accent2"/>
              </a:buClr>
              <a:buSzPct val="110000"/>
              <a:buFont typeface="Arial" pitchFamily="34" charset="0"/>
              <a:buChar char="•"/>
              <a:defRPr sz="1400">
                <a:solidFill>
                  <a:schemeClr val="tx1"/>
                </a:solidFill>
                <a:latin typeface="Arial" pitchFamily="34" charset="0"/>
              </a:defRPr>
            </a:lvl4pPr>
            <a:lvl5pPr marL="1074738" indent="-263525">
              <a:spcBef>
                <a:spcPts val="500"/>
              </a:spcBef>
              <a:buClr>
                <a:schemeClr val="accent2"/>
              </a:buClr>
              <a:buSzPct val="110000"/>
              <a:buFont typeface="Arial" pitchFamily="34" charset="0"/>
              <a:buChar char="•"/>
              <a:defRPr sz="12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p:txBody>
      </p:sp>
      <p:sp>
        <p:nvSpPr>
          <p:cNvPr id="7" name="Content Placeholder 20">
            <a:extLst>
              <a:ext uri="{FF2B5EF4-FFF2-40B4-BE49-F238E27FC236}">
                <a16:creationId xmlns:a16="http://schemas.microsoft.com/office/drawing/2014/main" id="{09DD2003-6023-7048-9D93-408F3C5A6595}"/>
              </a:ext>
            </a:extLst>
          </p:cNvPr>
          <p:cNvSpPr>
            <a:spLocks noGrp="1"/>
          </p:cNvSpPr>
          <p:nvPr>
            <p:ph sz="quarter" idx="18"/>
          </p:nvPr>
        </p:nvSpPr>
        <p:spPr>
          <a:xfrm>
            <a:off x="6888163" y="1557338"/>
            <a:ext cx="4537076" cy="4535487"/>
          </a:xfrm>
          <a:prstGeom prst="rect">
            <a:avLst/>
          </a:prstGeom>
        </p:spPr>
        <p:txBody>
          <a:bodyPr lIns="0" tIns="0" rIns="0" bIns="0">
            <a:noAutofit/>
          </a:bodyPr>
          <a:lstStyle>
            <a:lvl1pPr marL="0" indent="0">
              <a:lnSpc>
                <a:spcPts val="5400"/>
              </a:lnSpc>
              <a:spcBef>
                <a:spcPts val="0"/>
              </a:spcBef>
              <a:buClr>
                <a:schemeClr val="accent2"/>
              </a:buClr>
              <a:buSzPct val="110000"/>
              <a:buFont typeface="Arial" pitchFamily="34" charset="0"/>
              <a:buNone/>
              <a:defRPr sz="1800" b="0">
                <a:solidFill>
                  <a:schemeClr val="tx1"/>
                </a:solidFill>
                <a:latin typeface="Arial" pitchFamily="34" charset="0"/>
              </a:defRPr>
            </a:lvl1pPr>
            <a:lvl2pPr marL="263525" indent="-263525">
              <a:spcBef>
                <a:spcPts val="500"/>
              </a:spcBef>
              <a:buClr>
                <a:schemeClr val="accent2"/>
              </a:buClr>
              <a:buSzPct val="110000"/>
              <a:buFont typeface="Arial" pitchFamily="34" charset="0"/>
              <a:buChar char="•"/>
              <a:defRPr sz="1600" baseline="0">
                <a:solidFill>
                  <a:schemeClr val="tx1"/>
                </a:solidFill>
                <a:latin typeface="Arial" pitchFamily="34" charset="0"/>
              </a:defRPr>
            </a:lvl2pPr>
            <a:lvl3pPr marL="536575" indent="-273050">
              <a:spcBef>
                <a:spcPts val="500"/>
              </a:spcBef>
              <a:buClr>
                <a:schemeClr val="accent2"/>
              </a:buClr>
              <a:buSzPct val="110000"/>
              <a:buFont typeface="Arial" pitchFamily="34" charset="0"/>
              <a:buChar char="•"/>
              <a:defRPr sz="1600">
                <a:solidFill>
                  <a:schemeClr val="tx1"/>
                </a:solidFill>
                <a:latin typeface="Arial" pitchFamily="34" charset="0"/>
              </a:defRPr>
            </a:lvl3pPr>
            <a:lvl4pPr marL="811213" indent="-274638">
              <a:spcBef>
                <a:spcPts val="500"/>
              </a:spcBef>
              <a:buClr>
                <a:schemeClr val="accent2"/>
              </a:buClr>
              <a:buSzPct val="110000"/>
              <a:buFont typeface="Arial" pitchFamily="34" charset="0"/>
              <a:buChar char="•"/>
              <a:defRPr sz="1400">
                <a:solidFill>
                  <a:schemeClr val="tx1"/>
                </a:solidFill>
                <a:latin typeface="Arial" pitchFamily="34" charset="0"/>
              </a:defRPr>
            </a:lvl4pPr>
            <a:lvl5pPr marL="1074738" indent="-263525">
              <a:spcBef>
                <a:spcPts val="500"/>
              </a:spcBef>
              <a:buClr>
                <a:schemeClr val="accent2"/>
              </a:buClr>
              <a:buSzPct val="110000"/>
              <a:buFont typeface="Arial" pitchFamily="34" charset="0"/>
              <a:buChar char="•"/>
              <a:defRPr sz="12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p:txBody>
      </p:sp>
    </p:spTree>
    <p:extLst>
      <p:ext uri="{BB962C8B-B14F-4D97-AF65-F5344CB8AC3E}">
        <p14:creationId xmlns:p14="http://schemas.microsoft.com/office/powerpoint/2010/main" val="169941902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ft 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1304A-5908-A946-8811-EDD4D770A477}"/>
              </a:ext>
            </a:extLst>
          </p:cNvPr>
          <p:cNvSpPr/>
          <p:nvPr userDrawn="1"/>
        </p:nvSpPr>
        <p:spPr bwMode="ltGray">
          <a:xfrm>
            <a:off x="0" y="3429000"/>
            <a:ext cx="6135291" cy="3429000"/>
          </a:xfrm>
          <a:prstGeom prst="rect">
            <a:avLst/>
          </a:prstGeom>
          <a:gradFill flip="none" rotWithShape="1">
            <a:gsLst>
              <a:gs pos="60000">
                <a:srgbClr val="A82465"/>
              </a:gs>
              <a:gs pos="0">
                <a:srgbClr val="E31937"/>
              </a:gs>
              <a:gs pos="100000">
                <a:srgbClr val="5236AB"/>
              </a:gs>
            </a:gsLst>
            <a:lin ang="10800000" scaled="0"/>
            <a:tileRect/>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9E338CE8-AFEA-1D48-B300-9353C7BBD1C6}"/>
              </a:ext>
            </a:extLst>
          </p:cNvPr>
          <p:cNvSpPr>
            <a:spLocks noGrp="1"/>
          </p:cNvSpPr>
          <p:nvPr>
            <p:ph type="body" sz="quarter" idx="19"/>
          </p:nvPr>
        </p:nvSpPr>
        <p:spPr bwMode="white">
          <a:xfrm>
            <a:off x="6888162" y="765175"/>
            <a:ext cx="4537076" cy="5327649"/>
          </a:xfrm>
          <a:prstGeom prst="rect">
            <a:avLst/>
          </a:prstGeom>
        </p:spPr>
        <p:txBody>
          <a:bodyPr lIns="0" tIns="0" rIns="0" bIns="0">
            <a:noAutofit/>
          </a:bodyPr>
          <a:lstStyle>
            <a:lvl1pPr marL="0" indent="0" algn="l">
              <a:spcBef>
                <a:spcPts val="600"/>
              </a:spcBef>
              <a:buClr>
                <a:srgbClr val="000000"/>
              </a:buClr>
              <a:buFont typeface="Arial" panose="020B0604020202020204" pitchFamily="34" charset="0"/>
              <a:buNone/>
              <a:defRPr sz="2000">
                <a:solidFill>
                  <a:schemeClr val="tx1"/>
                </a:solidFill>
              </a:defRPr>
            </a:lvl1pPr>
            <a:lvl2pPr algn="l">
              <a:buClr>
                <a:srgbClr val="000000"/>
              </a:buClr>
              <a:buFont typeface="Arial" panose="020B0604020202020204" pitchFamily="34" charset="0"/>
              <a:buChar char="•"/>
              <a:defRPr sz="1800">
                <a:solidFill>
                  <a:schemeClr val="tx1"/>
                </a:solidFill>
              </a:defRPr>
            </a:lvl2pPr>
            <a:lvl3pPr algn="l">
              <a:buClr>
                <a:srgbClr val="000000"/>
              </a:buClr>
              <a:buFont typeface="Arial" panose="020B0604020202020204" pitchFamily="34" charset="0"/>
              <a:buChar char="–"/>
              <a:defRPr lang="en-US" sz="1400" kern="1200" dirty="0" smtClean="0">
                <a:solidFill>
                  <a:schemeClr val="tx1"/>
                </a:solidFill>
                <a:latin typeface="+mn-lt"/>
                <a:ea typeface="+mn-ea"/>
                <a:cs typeface="+mn-cs"/>
              </a:defRPr>
            </a:lvl3pPr>
            <a:lvl4pPr algn="l">
              <a:buClr>
                <a:srgbClr val="000000"/>
              </a:buClr>
              <a:buFont typeface="Wingdings" pitchFamily="2" charset="2"/>
              <a:buChar char="§"/>
              <a:defRPr sz="1400">
                <a:solidFill>
                  <a:schemeClr val="tx1"/>
                </a:solidFill>
              </a:defRPr>
            </a:lvl4pPr>
            <a:lvl5pPr algn="l">
              <a:buClr>
                <a:srgbClr val="000000"/>
              </a:buClr>
              <a:buFont typeface="Courier New" panose="02070309020205020404" pitchFamily="49" charset="0"/>
              <a:buChar char="o"/>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8AE138B3-1645-2547-BE81-C54885415178}"/>
              </a:ext>
            </a:extLst>
          </p:cNvPr>
          <p:cNvSpPr/>
          <p:nvPr userDrawn="1"/>
        </p:nvSpPr>
        <p:spPr bwMode="ltGray">
          <a:xfrm>
            <a:off x="0" y="0"/>
            <a:ext cx="6126957" cy="3429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7" name="Text Placeholder 7">
            <a:extLst>
              <a:ext uri="{FF2B5EF4-FFF2-40B4-BE49-F238E27FC236}">
                <a16:creationId xmlns:a16="http://schemas.microsoft.com/office/drawing/2014/main" id="{093C6A10-58E0-AE40-82D4-EBA8243C8DC7}"/>
              </a:ext>
            </a:extLst>
          </p:cNvPr>
          <p:cNvSpPr>
            <a:spLocks noGrp="1"/>
          </p:cNvSpPr>
          <p:nvPr>
            <p:ph type="body" sz="quarter" idx="21" hasCustomPrompt="1"/>
          </p:nvPr>
        </p:nvSpPr>
        <p:spPr>
          <a:xfrm>
            <a:off x="766763" y="645905"/>
            <a:ext cx="4608512" cy="2508111"/>
          </a:xfrm>
          <a:prstGeom prst="rect">
            <a:avLst/>
          </a:prstGeom>
        </p:spPr>
        <p:txBody>
          <a:bodyPr lIns="0" tIns="0" rIns="0" bIns="0" anchor="t" anchorCtr="0">
            <a:noAutofit/>
          </a:bodyPr>
          <a:lstStyle>
            <a:lvl1pPr marL="0" indent="0" algn="l">
              <a:spcBef>
                <a:spcPts val="0"/>
              </a:spcBef>
              <a:buNone/>
              <a:defRPr sz="4800">
                <a:solidFill>
                  <a:schemeClr val="bg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Title</a:t>
            </a:r>
            <a:endParaRPr lang="en-US"/>
          </a:p>
        </p:txBody>
      </p:sp>
      <p:sp>
        <p:nvSpPr>
          <p:cNvPr id="8" name="TextBox 95" descr="Copyright_box&#10;">
            <a:extLst>
              <a:ext uri="{FF2B5EF4-FFF2-40B4-BE49-F238E27FC236}">
                <a16:creationId xmlns:a16="http://schemas.microsoft.com/office/drawing/2014/main" id="{6A41C026-3AD7-3149-A25D-6036C299BBD8}"/>
              </a:ext>
            </a:extLst>
          </p:cNvPr>
          <p:cNvSpPr txBox="1"/>
          <p:nvPr userDrawn="1"/>
        </p:nvSpPr>
        <p:spPr bwMode="white">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a:solidFill>
                  <a:schemeClr val="bg2"/>
                </a:solidFill>
                <a:latin typeface="+mn-lt"/>
              </a:rPr>
              <a:t>© 2022 CGI Inc.</a:t>
            </a:r>
          </a:p>
        </p:txBody>
      </p:sp>
      <p:sp>
        <p:nvSpPr>
          <p:cNvPr id="9" name="Espace réservé du numéro de diapositive 2">
            <a:extLst>
              <a:ext uri="{FF2B5EF4-FFF2-40B4-BE49-F238E27FC236}">
                <a16:creationId xmlns:a16="http://schemas.microsoft.com/office/drawing/2014/main" id="{A28B614A-AA06-2540-83E7-D007DDE7C306}"/>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pPr/>
              <a:t>‹#›</a:t>
            </a:fld>
            <a:endParaRPr lang="en-CA"/>
          </a:p>
        </p:txBody>
      </p:sp>
      <p:sp>
        <p:nvSpPr>
          <p:cNvPr id="10" name="Text Placeholder 7">
            <a:extLst>
              <a:ext uri="{FF2B5EF4-FFF2-40B4-BE49-F238E27FC236}">
                <a16:creationId xmlns:a16="http://schemas.microsoft.com/office/drawing/2014/main" id="{3BE24042-C6FA-0F49-A70B-66E33B8C25EE}"/>
              </a:ext>
            </a:extLst>
          </p:cNvPr>
          <p:cNvSpPr>
            <a:spLocks noGrp="1"/>
          </p:cNvSpPr>
          <p:nvPr>
            <p:ph type="body" sz="quarter" idx="20" hasCustomPrompt="1"/>
          </p:nvPr>
        </p:nvSpPr>
        <p:spPr>
          <a:xfrm>
            <a:off x="766763" y="3724025"/>
            <a:ext cx="4608512" cy="2368800"/>
          </a:xfrm>
          <a:prstGeom prst="rect">
            <a:avLst/>
          </a:prstGeom>
        </p:spPr>
        <p:txBody>
          <a:bodyPr lIns="0" tIns="0" rIns="0" bIns="0">
            <a:noAutofit/>
          </a:bodyPr>
          <a:lstStyle>
            <a:lvl1pPr marL="0" indent="0" algn="l">
              <a:spcBef>
                <a:spcPts val="600"/>
              </a:spcBef>
              <a:buNone/>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Text</a:t>
            </a:r>
          </a:p>
        </p:txBody>
      </p:sp>
    </p:spTree>
    <p:extLst>
      <p:ext uri="{BB962C8B-B14F-4D97-AF65-F5344CB8AC3E}">
        <p14:creationId xmlns:p14="http://schemas.microsoft.com/office/powerpoint/2010/main" val="41957171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66BE0F-9BD6-0E40-9460-D34A4E070EC0}"/>
              </a:ext>
            </a:extLst>
          </p:cNvPr>
          <p:cNvSpPr/>
          <p:nvPr userDrawn="1"/>
        </p:nvSpPr>
        <p:spPr bwMode="ltGray">
          <a:xfrm>
            <a:off x="6132512" y="0"/>
            <a:ext cx="6064287" cy="6858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itle Placeholder 1">
            <a:extLst>
              <a:ext uri="{FF2B5EF4-FFF2-40B4-BE49-F238E27FC236}">
                <a16:creationId xmlns:a16="http://schemas.microsoft.com/office/drawing/2014/main" id="{F4E62D95-C3E7-D247-BD01-C133E73FC92E}"/>
              </a:ext>
            </a:extLst>
          </p:cNvPr>
          <p:cNvSpPr>
            <a:spLocks noGrp="1"/>
          </p:cNvSpPr>
          <p:nvPr>
            <p:ph type="title" hasCustomPrompt="1"/>
          </p:nvPr>
        </p:nvSpPr>
        <p:spPr bwMode="white">
          <a:xfrm>
            <a:off x="6888162" y="675022"/>
            <a:ext cx="4537076" cy="442554"/>
          </a:xfrm>
          <a:prstGeom prst="rect">
            <a:avLst/>
          </a:prstGeom>
        </p:spPr>
        <p:txBody>
          <a:bodyPr vert="horz" lIns="0" tIns="0" rIns="0" bIns="0" rtlCol="0" anchor="b" anchorCtr="0">
            <a:noAutofit/>
          </a:bodyPr>
          <a:lstStyle>
            <a:lvl1pPr algn="l">
              <a:defRPr sz="2800" b="0">
                <a:solidFill>
                  <a:schemeClr val="bg1"/>
                </a:solidFill>
                <a:latin typeface="+mj-lt"/>
              </a:defRPr>
            </a:lvl1pPr>
          </a:lstStyle>
          <a:p>
            <a:r>
              <a:rPr lang="en-US" noProof="0"/>
              <a:t>Click add title</a:t>
            </a:r>
          </a:p>
        </p:txBody>
      </p:sp>
      <p:sp>
        <p:nvSpPr>
          <p:cNvPr id="7" name="Text Placeholder 7">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6888162" y="1313645"/>
            <a:ext cx="4537076" cy="477917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8" name="Text Placeholder 7">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313645"/>
            <a:ext cx="4608512" cy="477917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9" name="Text Placeholder 7">
            <a:extLst>
              <a:ext uri="{FF2B5EF4-FFF2-40B4-BE49-F238E27FC236}">
                <a16:creationId xmlns:a16="http://schemas.microsoft.com/office/drawing/2014/main" id="{9ADE69DB-C7EC-8C4D-A45F-9A8063D238C3}"/>
              </a:ext>
            </a:extLst>
          </p:cNvPr>
          <p:cNvSpPr>
            <a:spLocks noGrp="1"/>
          </p:cNvSpPr>
          <p:nvPr>
            <p:ph type="body" sz="quarter" idx="21" hasCustomPrompt="1"/>
          </p:nvPr>
        </p:nvSpPr>
        <p:spPr>
          <a:xfrm>
            <a:off x="766763" y="690335"/>
            <a:ext cx="4608511" cy="476332"/>
          </a:xfrm>
          <a:prstGeom prst="rect">
            <a:avLst/>
          </a:prstGeom>
        </p:spPr>
        <p:txBody>
          <a:bodyPr lIns="0" anchor="b" anchorCtr="0">
            <a:noAutofit/>
          </a:bodyPr>
          <a:lstStyle>
            <a:lvl1pPr marL="0" indent="0" algn="l">
              <a:spcBef>
                <a:spcPts val="600"/>
              </a:spcBef>
              <a:buNone/>
              <a:defRPr sz="2800">
                <a:solidFill>
                  <a:schemeClr val="tx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add title</a:t>
            </a:r>
            <a:endParaRPr lang="en-US"/>
          </a:p>
        </p:txBody>
      </p:sp>
      <p:sp>
        <p:nvSpPr>
          <p:cNvPr id="10" name="Espace réservé du numéro de diapositive 2">
            <a:extLst>
              <a:ext uri="{FF2B5EF4-FFF2-40B4-BE49-F238E27FC236}">
                <a16:creationId xmlns:a16="http://schemas.microsoft.com/office/drawing/2014/main" id="{B0CC5908-9650-874C-A596-9018501B857C}"/>
              </a:ext>
            </a:extLst>
          </p:cNvPr>
          <p:cNvSpPr>
            <a:spLocks noGrp="1"/>
          </p:cNvSpPr>
          <p:nvPr>
            <p:ph type="sldNum" sz="quarter" idx="4"/>
          </p:nvPr>
        </p:nvSpPr>
        <p:spPr>
          <a:xfrm>
            <a:off x="11163034" y="6264308"/>
            <a:ext cx="261660" cy="169200"/>
          </a:xfrm>
        </p:spPr>
        <p:txBody>
          <a:bodyPr>
            <a:noAutofit/>
          </a:bodyPr>
          <a:lstStyle>
            <a:lvl1pPr>
              <a:defRPr>
                <a:solidFill>
                  <a:schemeClr val="bg2"/>
                </a:solidFill>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186849018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plit with gradient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8463E-6F5A-C34E-9F76-CF7CF438D3F3}"/>
              </a:ext>
            </a:extLst>
          </p:cNvPr>
          <p:cNvSpPr/>
          <p:nvPr userDrawn="1"/>
        </p:nvSpPr>
        <p:spPr bwMode="gray">
          <a:xfrm>
            <a:off x="0" y="0"/>
            <a:ext cx="12196800" cy="32148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7B4D4F43-FCC4-7940-BF26-80BC3EFA5D28}"/>
              </a:ext>
            </a:extLst>
          </p:cNvPr>
          <p:cNvSpPr>
            <a:spLocks noGrp="1"/>
          </p:cNvSpPr>
          <p:nvPr>
            <p:ph type="body" sz="quarter" idx="19" hasCustomPrompt="1"/>
          </p:nvPr>
        </p:nvSpPr>
        <p:spPr bwMode="white">
          <a:xfrm>
            <a:off x="766763" y="713658"/>
            <a:ext cx="10658475" cy="1873625"/>
          </a:xfrm>
          <a:prstGeom prst="rect">
            <a:avLst/>
          </a:prstGeom>
        </p:spPr>
        <p:txBody>
          <a:bodyPr lIns="0" tIns="0" rIns="0" bIns="0"/>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60700"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7" name="Text Placeholder 7">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401050" y="3429000"/>
            <a:ext cx="3024188"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8" name="Text Placeholder 7">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83113" y="3429000"/>
            <a:ext cx="3025776"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9" name="Espace réservé du numéro de diapositive 2">
            <a:extLst>
              <a:ext uri="{FF2B5EF4-FFF2-40B4-BE49-F238E27FC236}">
                <a16:creationId xmlns:a16="http://schemas.microsoft.com/office/drawing/2014/main" id="{F7397D48-6C1F-0F4B-81AD-71A51B496E9A}"/>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pPr/>
              <a:t>‹#›</a:t>
            </a:fld>
            <a:endParaRPr lang="en-CA"/>
          </a:p>
        </p:txBody>
      </p:sp>
    </p:spTree>
    <p:extLst>
      <p:ext uri="{BB962C8B-B14F-4D97-AF65-F5344CB8AC3E}">
        <p14:creationId xmlns:p14="http://schemas.microsoft.com/office/powerpoint/2010/main" val="380785654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73201"/>
            <a:ext cx="2305050" cy="2245763"/>
          </a:xfrm>
          <a:prstGeom prst="rect">
            <a:avLst/>
          </a:prstGeom>
        </p:spPr>
        <p:txBody>
          <a:bodyPr>
            <a:noAutofit/>
          </a:bodyPr>
          <a:lstStyle>
            <a:lvl1pPr>
              <a:defRPr sz="1400"/>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305050" cy="614671"/>
          </a:xfrm>
          <a:prstGeom prst="rect">
            <a:avLst/>
          </a:prstGeom>
        </p:spPr>
        <p:txBody>
          <a:bodyPr lIns="0" tIns="0" rIns="0" bIns="0">
            <a:noAutofit/>
          </a:bodyPr>
          <a:lstStyle>
            <a:lvl1pPr marL="0" indent="0">
              <a:buNone/>
              <a:defRPr sz="1600" b="1"/>
            </a:lvl1pPr>
            <a:lvl4pPr marL="1371600" indent="0">
              <a:buNone/>
              <a:defRPr/>
            </a:lvl4pPr>
          </a:lstStyle>
          <a:p>
            <a:pPr lvl="0"/>
            <a:r>
              <a:rPr lang="en-CA"/>
              <a:t>Name </a:t>
            </a:r>
            <a:r>
              <a:rPr lang="en-CA" err="1"/>
              <a:t>Lastname</a:t>
            </a:r>
            <a:endParaRPr lang="en-CA"/>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305050" cy="1364641"/>
          </a:xfrm>
          <a:prstGeom prst="rect">
            <a:avLst/>
          </a:prstGeom>
        </p:spPr>
        <p:txBody>
          <a:bodyPr lIns="0" tIns="0" rIns="0" bIns="0">
            <a:noAutofit/>
          </a:bodyPr>
          <a:lstStyle>
            <a:lvl1pPr marL="0" indent="0">
              <a:buNone/>
              <a:defRPr sz="1400" b="0"/>
            </a:lvl1pPr>
            <a:lvl4pPr marL="1371600" indent="0">
              <a:buNone/>
              <a:defRPr/>
            </a:lvl4pPr>
          </a:lstStyle>
          <a:p>
            <a:pPr lvl="0"/>
            <a:r>
              <a:rPr lang="en-CA"/>
              <a:t>Short description</a:t>
            </a:r>
          </a:p>
        </p:txBody>
      </p:sp>
      <p:sp>
        <p:nvSpPr>
          <p:cNvPr id="13" name="Espace réservé du texte 12">
            <a:extLst>
              <a:ext uri="{FF2B5EF4-FFF2-40B4-BE49-F238E27FC236}">
                <a16:creationId xmlns:a16="http://schemas.microsoft.com/office/drawing/2014/main" id="{C58ECA42-F963-A040-A103-87B70E6AEEB5}"/>
              </a:ext>
            </a:extLst>
          </p:cNvPr>
          <p:cNvSpPr>
            <a:spLocks noGrp="1"/>
          </p:cNvSpPr>
          <p:nvPr>
            <p:ph type="body" sz="quarter" idx="15" hasCustomPrompt="1"/>
          </p:nvPr>
        </p:nvSpPr>
        <p:spPr>
          <a:xfrm>
            <a:off x="3827463" y="1571893"/>
            <a:ext cx="2066925" cy="328613"/>
          </a:xfrm>
          <a:prstGeom prst="rect">
            <a:avLst/>
          </a:prstGeom>
        </p:spPr>
        <p:txBody>
          <a:bodyPr lIns="0" tIns="0" rIns="0" bIns="0">
            <a:noAutofit/>
          </a:bodyPr>
          <a:lstStyle>
            <a:lvl1pPr marL="0" indent="0">
              <a:buNone/>
              <a:defRPr sz="1600" b="1"/>
            </a:lvl1pPr>
          </a:lstStyle>
          <a:p>
            <a:pPr lvl="0"/>
            <a:r>
              <a:rPr lang="en-CA"/>
              <a:t>Training</a:t>
            </a:r>
          </a:p>
        </p:txBody>
      </p:sp>
      <p:sp>
        <p:nvSpPr>
          <p:cNvPr id="14" name="Espace réservé du texte 12">
            <a:extLst>
              <a:ext uri="{FF2B5EF4-FFF2-40B4-BE49-F238E27FC236}">
                <a16:creationId xmlns:a16="http://schemas.microsoft.com/office/drawing/2014/main" id="{98004762-0448-1B4A-8FEF-D3D363CEA960}"/>
              </a:ext>
            </a:extLst>
          </p:cNvPr>
          <p:cNvSpPr>
            <a:spLocks noGrp="1"/>
          </p:cNvSpPr>
          <p:nvPr>
            <p:ph type="body" sz="quarter" idx="16" hasCustomPrompt="1"/>
          </p:nvPr>
        </p:nvSpPr>
        <p:spPr>
          <a:xfrm>
            <a:off x="6601206" y="1567053"/>
            <a:ext cx="2066925" cy="328613"/>
          </a:xfrm>
          <a:prstGeom prst="rect">
            <a:avLst/>
          </a:prstGeom>
        </p:spPr>
        <p:txBody>
          <a:bodyPr lIns="0" tIns="0" rIns="0" bIns="0">
            <a:noAutofit/>
          </a:bodyPr>
          <a:lstStyle>
            <a:lvl1pPr marL="0" indent="0">
              <a:buNone/>
              <a:defRPr sz="1600" b="1"/>
            </a:lvl1pPr>
          </a:lstStyle>
          <a:p>
            <a:pPr lvl="0"/>
            <a:r>
              <a:rPr lang="en-CA"/>
              <a:t>Experience</a:t>
            </a:r>
          </a:p>
        </p:txBody>
      </p:sp>
      <p:sp>
        <p:nvSpPr>
          <p:cNvPr id="15" name="Espace réservé du texte 12">
            <a:extLst>
              <a:ext uri="{FF2B5EF4-FFF2-40B4-BE49-F238E27FC236}">
                <a16:creationId xmlns:a16="http://schemas.microsoft.com/office/drawing/2014/main" id="{A8684217-8B73-6846-8964-A3D5A8B8F819}"/>
              </a:ext>
            </a:extLst>
          </p:cNvPr>
          <p:cNvSpPr>
            <a:spLocks noGrp="1"/>
          </p:cNvSpPr>
          <p:nvPr>
            <p:ph type="body" sz="quarter" idx="17" hasCustomPrompt="1"/>
          </p:nvPr>
        </p:nvSpPr>
        <p:spPr>
          <a:xfrm>
            <a:off x="9338819" y="1567053"/>
            <a:ext cx="2066925" cy="328613"/>
          </a:xfrm>
          <a:prstGeom prst="rect">
            <a:avLst/>
          </a:prstGeom>
        </p:spPr>
        <p:txBody>
          <a:bodyPr lIns="0" tIns="0" rIns="0" bIns="0">
            <a:noAutofit/>
          </a:bodyPr>
          <a:lstStyle>
            <a:lvl1pPr marL="0" indent="0">
              <a:buNone/>
              <a:defRPr sz="1600" b="1"/>
            </a:lvl1pPr>
          </a:lstStyle>
          <a:p>
            <a:pPr lvl="0"/>
            <a:r>
              <a:rPr lang="en-CA"/>
              <a:t>Skills</a:t>
            </a:r>
          </a:p>
        </p:txBody>
      </p:sp>
      <p:sp>
        <p:nvSpPr>
          <p:cNvPr id="16" name="Espace réservé du texte 12">
            <a:extLst>
              <a:ext uri="{FF2B5EF4-FFF2-40B4-BE49-F238E27FC236}">
                <a16:creationId xmlns:a16="http://schemas.microsoft.com/office/drawing/2014/main" id="{20095CCD-CD5E-3949-AE61-F6C4C445012D}"/>
              </a:ext>
            </a:extLst>
          </p:cNvPr>
          <p:cNvSpPr>
            <a:spLocks noGrp="1"/>
          </p:cNvSpPr>
          <p:nvPr>
            <p:ph type="body" sz="quarter" idx="18" hasCustomPrompt="1"/>
          </p:nvPr>
        </p:nvSpPr>
        <p:spPr>
          <a:xfrm>
            <a:off x="3827463" y="2178757"/>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4" name="Espace réservé du texte 12">
            <a:extLst>
              <a:ext uri="{FF2B5EF4-FFF2-40B4-BE49-F238E27FC236}">
                <a16:creationId xmlns:a16="http://schemas.microsoft.com/office/drawing/2014/main" id="{AF74C33C-BE80-3E4F-AD16-B853AFB0DC94}"/>
              </a:ext>
            </a:extLst>
          </p:cNvPr>
          <p:cNvSpPr>
            <a:spLocks noGrp="1"/>
          </p:cNvSpPr>
          <p:nvPr>
            <p:ph type="body" sz="quarter" idx="21" hasCustomPrompt="1"/>
          </p:nvPr>
        </p:nvSpPr>
        <p:spPr>
          <a:xfrm>
            <a:off x="3827463" y="2510153"/>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5" name="Espace réservé du texte 12">
            <a:extLst>
              <a:ext uri="{FF2B5EF4-FFF2-40B4-BE49-F238E27FC236}">
                <a16:creationId xmlns:a16="http://schemas.microsoft.com/office/drawing/2014/main" id="{450C4AEB-3215-D247-8707-2CA376BCFA6C}"/>
              </a:ext>
            </a:extLst>
          </p:cNvPr>
          <p:cNvSpPr>
            <a:spLocks noGrp="1"/>
          </p:cNvSpPr>
          <p:nvPr>
            <p:ph type="body" sz="quarter" idx="22" hasCustomPrompt="1"/>
          </p:nvPr>
        </p:nvSpPr>
        <p:spPr>
          <a:xfrm>
            <a:off x="3827463" y="3577425"/>
            <a:ext cx="2076323" cy="309600"/>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6" name="Espace réservé du texte 12">
            <a:extLst>
              <a:ext uri="{FF2B5EF4-FFF2-40B4-BE49-F238E27FC236}">
                <a16:creationId xmlns:a16="http://schemas.microsoft.com/office/drawing/2014/main" id="{8DBD234F-66B6-D24F-8630-18330562C11D}"/>
              </a:ext>
            </a:extLst>
          </p:cNvPr>
          <p:cNvSpPr>
            <a:spLocks noGrp="1"/>
          </p:cNvSpPr>
          <p:nvPr>
            <p:ph type="body" sz="quarter" idx="23" hasCustomPrompt="1"/>
          </p:nvPr>
        </p:nvSpPr>
        <p:spPr>
          <a:xfrm>
            <a:off x="3827463" y="3908820"/>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7" name="Espace réservé du texte 12">
            <a:extLst>
              <a:ext uri="{FF2B5EF4-FFF2-40B4-BE49-F238E27FC236}">
                <a16:creationId xmlns:a16="http://schemas.microsoft.com/office/drawing/2014/main" id="{91D5779F-40F4-114C-8F51-0E0ED5801647}"/>
              </a:ext>
            </a:extLst>
          </p:cNvPr>
          <p:cNvSpPr>
            <a:spLocks noGrp="1"/>
          </p:cNvSpPr>
          <p:nvPr>
            <p:ph type="body" sz="quarter" idx="24" hasCustomPrompt="1"/>
          </p:nvPr>
        </p:nvSpPr>
        <p:spPr>
          <a:xfrm>
            <a:off x="3827463" y="4973153"/>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8" name="Espace réservé du texte 12">
            <a:extLst>
              <a:ext uri="{FF2B5EF4-FFF2-40B4-BE49-F238E27FC236}">
                <a16:creationId xmlns:a16="http://schemas.microsoft.com/office/drawing/2014/main" id="{02D4596C-769E-D04E-A5B1-EC681DAEE8E2}"/>
              </a:ext>
            </a:extLst>
          </p:cNvPr>
          <p:cNvSpPr>
            <a:spLocks noGrp="1"/>
          </p:cNvSpPr>
          <p:nvPr>
            <p:ph type="body" sz="quarter" idx="25" hasCustomPrompt="1"/>
          </p:nvPr>
        </p:nvSpPr>
        <p:spPr>
          <a:xfrm>
            <a:off x="3827463" y="529645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0" name="Espace réservé du texte 12">
            <a:extLst>
              <a:ext uri="{FF2B5EF4-FFF2-40B4-BE49-F238E27FC236}">
                <a16:creationId xmlns:a16="http://schemas.microsoft.com/office/drawing/2014/main" id="{47888554-5D19-8841-B473-5B61BFF2C10C}"/>
              </a:ext>
            </a:extLst>
          </p:cNvPr>
          <p:cNvSpPr>
            <a:spLocks noGrp="1"/>
          </p:cNvSpPr>
          <p:nvPr>
            <p:ph type="body" sz="quarter" idx="26" hasCustomPrompt="1"/>
          </p:nvPr>
        </p:nvSpPr>
        <p:spPr>
          <a:xfrm>
            <a:off x="6601206" y="21714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1" name="Espace réservé du texte 12">
            <a:extLst>
              <a:ext uri="{FF2B5EF4-FFF2-40B4-BE49-F238E27FC236}">
                <a16:creationId xmlns:a16="http://schemas.microsoft.com/office/drawing/2014/main" id="{3970DAEB-7645-454B-8955-9052575C98F7}"/>
              </a:ext>
            </a:extLst>
          </p:cNvPr>
          <p:cNvSpPr>
            <a:spLocks noGrp="1"/>
          </p:cNvSpPr>
          <p:nvPr>
            <p:ph type="body" sz="quarter" idx="27" hasCustomPrompt="1"/>
          </p:nvPr>
        </p:nvSpPr>
        <p:spPr>
          <a:xfrm>
            <a:off x="6601206" y="2502801"/>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2" name="Espace réservé du texte 12">
            <a:extLst>
              <a:ext uri="{FF2B5EF4-FFF2-40B4-BE49-F238E27FC236}">
                <a16:creationId xmlns:a16="http://schemas.microsoft.com/office/drawing/2014/main" id="{65E9429C-4B9C-2C44-8067-2A7B97747993}"/>
              </a:ext>
            </a:extLst>
          </p:cNvPr>
          <p:cNvSpPr>
            <a:spLocks noGrp="1"/>
          </p:cNvSpPr>
          <p:nvPr>
            <p:ph type="body" sz="quarter" idx="28" hasCustomPrompt="1"/>
          </p:nvPr>
        </p:nvSpPr>
        <p:spPr>
          <a:xfrm>
            <a:off x="6601206" y="3583521"/>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3" name="Espace réservé du texte 12">
            <a:extLst>
              <a:ext uri="{FF2B5EF4-FFF2-40B4-BE49-F238E27FC236}">
                <a16:creationId xmlns:a16="http://schemas.microsoft.com/office/drawing/2014/main" id="{C620E413-434A-AD48-9D92-DFC651AFAD06}"/>
              </a:ext>
            </a:extLst>
          </p:cNvPr>
          <p:cNvSpPr>
            <a:spLocks noGrp="1"/>
          </p:cNvSpPr>
          <p:nvPr>
            <p:ph type="body" sz="quarter" idx="29" hasCustomPrompt="1"/>
          </p:nvPr>
        </p:nvSpPr>
        <p:spPr>
          <a:xfrm>
            <a:off x="6601206" y="391491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4" name="Espace réservé du texte 12">
            <a:extLst>
              <a:ext uri="{FF2B5EF4-FFF2-40B4-BE49-F238E27FC236}">
                <a16:creationId xmlns:a16="http://schemas.microsoft.com/office/drawing/2014/main" id="{7CF6FBAA-EDE5-FB49-866C-B8EBCF06E86D}"/>
              </a:ext>
            </a:extLst>
          </p:cNvPr>
          <p:cNvSpPr>
            <a:spLocks noGrp="1"/>
          </p:cNvSpPr>
          <p:nvPr>
            <p:ph type="body" sz="quarter" idx="30" hasCustomPrompt="1"/>
          </p:nvPr>
        </p:nvSpPr>
        <p:spPr>
          <a:xfrm>
            <a:off x="6601206" y="49701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5" name="Espace réservé du texte 12">
            <a:extLst>
              <a:ext uri="{FF2B5EF4-FFF2-40B4-BE49-F238E27FC236}">
                <a16:creationId xmlns:a16="http://schemas.microsoft.com/office/drawing/2014/main" id="{CBAB841A-326D-C24E-9D5D-1F837FD3C32A}"/>
              </a:ext>
            </a:extLst>
          </p:cNvPr>
          <p:cNvSpPr>
            <a:spLocks noGrp="1"/>
          </p:cNvSpPr>
          <p:nvPr>
            <p:ph type="body" sz="quarter" idx="31" hasCustomPrompt="1"/>
          </p:nvPr>
        </p:nvSpPr>
        <p:spPr>
          <a:xfrm>
            <a:off x="6601206" y="5293409"/>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6" name="Espace réservé du texte 12">
            <a:extLst>
              <a:ext uri="{FF2B5EF4-FFF2-40B4-BE49-F238E27FC236}">
                <a16:creationId xmlns:a16="http://schemas.microsoft.com/office/drawing/2014/main" id="{95AD3CFD-2DE9-C943-BA43-8B744BAD8A28}"/>
              </a:ext>
            </a:extLst>
          </p:cNvPr>
          <p:cNvSpPr>
            <a:spLocks noGrp="1"/>
          </p:cNvSpPr>
          <p:nvPr>
            <p:ph type="body" sz="quarter" idx="32" hasCustomPrompt="1"/>
          </p:nvPr>
        </p:nvSpPr>
        <p:spPr>
          <a:xfrm>
            <a:off x="9338819" y="568906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7" name="Espace réservé du texte 12">
            <a:extLst>
              <a:ext uri="{FF2B5EF4-FFF2-40B4-BE49-F238E27FC236}">
                <a16:creationId xmlns:a16="http://schemas.microsoft.com/office/drawing/2014/main" id="{243ED50F-FE73-A540-9506-CF3FA6620F75}"/>
              </a:ext>
            </a:extLst>
          </p:cNvPr>
          <p:cNvSpPr>
            <a:spLocks noGrp="1"/>
          </p:cNvSpPr>
          <p:nvPr>
            <p:ph type="body" sz="quarter" idx="33" hasCustomPrompt="1"/>
          </p:nvPr>
        </p:nvSpPr>
        <p:spPr>
          <a:xfrm>
            <a:off x="9338819" y="2183913"/>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8" name="Espace réservé du texte 12">
            <a:extLst>
              <a:ext uri="{FF2B5EF4-FFF2-40B4-BE49-F238E27FC236}">
                <a16:creationId xmlns:a16="http://schemas.microsoft.com/office/drawing/2014/main" id="{2CCFDE26-46F5-944F-8BF0-84097E7D3521}"/>
              </a:ext>
            </a:extLst>
          </p:cNvPr>
          <p:cNvSpPr>
            <a:spLocks noGrp="1"/>
          </p:cNvSpPr>
          <p:nvPr>
            <p:ph type="body" sz="quarter" idx="34" hasCustomPrompt="1"/>
          </p:nvPr>
        </p:nvSpPr>
        <p:spPr>
          <a:xfrm>
            <a:off x="9338819" y="2882115"/>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9" name="Espace réservé du texte 12">
            <a:extLst>
              <a:ext uri="{FF2B5EF4-FFF2-40B4-BE49-F238E27FC236}">
                <a16:creationId xmlns:a16="http://schemas.microsoft.com/office/drawing/2014/main" id="{FC6B7BD4-1B8A-954F-85B0-4D37B7C641E0}"/>
              </a:ext>
            </a:extLst>
          </p:cNvPr>
          <p:cNvSpPr>
            <a:spLocks noGrp="1"/>
          </p:cNvSpPr>
          <p:nvPr>
            <p:ph type="body" sz="quarter" idx="35" hasCustomPrompt="1"/>
          </p:nvPr>
        </p:nvSpPr>
        <p:spPr>
          <a:xfrm>
            <a:off x="9338819" y="356744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0" name="Espace réservé du texte 12">
            <a:extLst>
              <a:ext uri="{FF2B5EF4-FFF2-40B4-BE49-F238E27FC236}">
                <a16:creationId xmlns:a16="http://schemas.microsoft.com/office/drawing/2014/main" id="{133898AB-EC8E-4C43-B65F-51B268B0E383}"/>
              </a:ext>
            </a:extLst>
          </p:cNvPr>
          <p:cNvSpPr>
            <a:spLocks noGrp="1"/>
          </p:cNvSpPr>
          <p:nvPr>
            <p:ph type="body" sz="quarter" idx="36" hasCustomPrompt="1"/>
          </p:nvPr>
        </p:nvSpPr>
        <p:spPr>
          <a:xfrm>
            <a:off x="9338819" y="4270366"/>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1" name="Espace réservé du texte 12">
            <a:extLst>
              <a:ext uri="{FF2B5EF4-FFF2-40B4-BE49-F238E27FC236}">
                <a16:creationId xmlns:a16="http://schemas.microsoft.com/office/drawing/2014/main" id="{248D277D-8ACF-F147-B6AA-2FEB83B1B063}"/>
              </a:ext>
            </a:extLst>
          </p:cNvPr>
          <p:cNvSpPr>
            <a:spLocks noGrp="1"/>
          </p:cNvSpPr>
          <p:nvPr>
            <p:ph type="body" sz="quarter" idx="37" hasCustomPrompt="1"/>
          </p:nvPr>
        </p:nvSpPr>
        <p:spPr>
          <a:xfrm>
            <a:off x="9338819" y="4982068"/>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71" name="Rectangle 70">
            <a:extLst>
              <a:ext uri="{FF2B5EF4-FFF2-40B4-BE49-F238E27FC236}">
                <a16:creationId xmlns:a16="http://schemas.microsoft.com/office/drawing/2014/main" id="{A3E2C9B9-D123-9140-9766-89B60B158F43}"/>
              </a:ext>
            </a:extLst>
          </p:cNvPr>
          <p:cNvSpPr/>
          <p:nvPr userDrawn="1"/>
        </p:nvSpPr>
        <p:spPr bwMode="gray">
          <a:xfrm>
            <a:off x="9329465" y="2502502"/>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2" name="Rectangle 71">
            <a:extLst>
              <a:ext uri="{FF2B5EF4-FFF2-40B4-BE49-F238E27FC236}">
                <a16:creationId xmlns:a16="http://schemas.microsoft.com/office/drawing/2014/main" id="{B3DD6D09-F468-D841-BF43-54F32E303D62}"/>
              </a:ext>
            </a:extLst>
          </p:cNvPr>
          <p:cNvSpPr/>
          <p:nvPr userDrawn="1"/>
        </p:nvSpPr>
        <p:spPr bwMode="gray">
          <a:xfrm>
            <a:off x="9329465" y="3208876"/>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3" name="Rectangle 72">
            <a:extLst>
              <a:ext uri="{FF2B5EF4-FFF2-40B4-BE49-F238E27FC236}">
                <a16:creationId xmlns:a16="http://schemas.microsoft.com/office/drawing/2014/main" id="{2298873A-8C14-B343-A7CC-7FB17B3A9CBE}"/>
              </a:ext>
            </a:extLst>
          </p:cNvPr>
          <p:cNvSpPr/>
          <p:nvPr userDrawn="1"/>
        </p:nvSpPr>
        <p:spPr bwMode="gray">
          <a:xfrm>
            <a:off x="9329465" y="3887637"/>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4" name="Rectangle 73">
            <a:extLst>
              <a:ext uri="{FF2B5EF4-FFF2-40B4-BE49-F238E27FC236}">
                <a16:creationId xmlns:a16="http://schemas.microsoft.com/office/drawing/2014/main" id="{90A4235C-75A4-A243-B4A1-0BC434FED741}"/>
              </a:ext>
            </a:extLst>
          </p:cNvPr>
          <p:cNvSpPr/>
          <p:nvPr userDrawn="1"/>
        </p:nvSpPr>
        <p:spPr bwMode="gray">
          <a:xfrm>
            <a:off x="9329465" y="4593946"/>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5" name="Rectangle 74">
            <a:extLst>
              <a:ext uri="{FF2B5EF4-FFF2-40B4-BE49-F238E27FC236}">
                <a16:creationId xmlns:a16="http://schemas.microsoft.com/office/drawing/2014/main" id="{A9CFB8E7-7827-3844-9CD8-99084B3B5665}"/>
              </a:ext>
            </a:extLst>
          </p:cNvPr>
          <p:cNvSpPr/>
          <p:nvPr userDrawn="1"/>
        </p:nvSpPr>
        <p:spPr bwMode="gray">
          <a:xfrm>
            <a:off x="9329465" y="5301603"/>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6" name="Rectangle 75">
            <a:extLst>
              <a:ext uri="{FF2B5EF4-FFF2-40B4-BE49-F238E27FC236}">
                <a16:creationId xmlns:a16="http://schemas.microsoft.com/office/drawing/2014/main" id="{9ADD0EBE-315C-554F-B291-C50A3881353F}"/>
              </a:ext>
            </a:extLst>
          </p:cNvPr>
          <p:cNvSpPr/>
          <p:nvPr userDrawn="1"/>
        </p:nvSpPr>
        <p:spPr bwMode="gray">
          <a:xfrm>
            <a:off x="9329465" y="6015718"/>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pPr/>
              <a:t>‹#›</a:t>
            </a:fld>
            <a:endParaRPr lang="en-CA"/>
          </a:p>
        </p:txBody>
      </p:sp>
      <p:sp>
        <p:nvSpPr>
          <p:cNvPr id="3" name="ZoneTexte 2">
            <a:extLst>
              <a:ext uri="{FF2B5EF4-FFF2-40B4-BE49-F238E27FC236}">
                <a16:creationId xmlns:a16="http://schemas.microsoft.com/office/drawing/2014/main" id="{61B21103-E2FC-9A4F-B1FC-101DCF00FDC0}"/>
              </a:ext>
            </a:extLst>
          </p:cNvPr>
          <p:cNvSpPr txBox="1"/>
          <p:nvPr userDrawn="1"/>
        </p:nvSpPr>
        <p:spPr>
          <a:xfrm>
            <a:off x="12708835" y="1311965"/>
            <a:ext cx="0" cy="0"/>
          </a:xfrm>
          <a:prstGeom prst="rect">
            <a:avLst/>
          </a:prstGeom>
        </p:spPr>
        <p:txBody>
          <a:bodyPr vert="horz" wrap="none" lIns="0" tIns="0" rIns="0" bIns="0" rtlCol="0" anchor="t" anchorCtr="0">
            <a:noAutofit/>
          </a:bodyPr>
          <a:lstStyle/>
          <a:p>
            <a:pPr algn="l"/>
            <a:endParaRPr lang="en-CA"/>
          </a:p>
        </p:txBody>
      </p:sp>
      <p:sp>
        <p:nvSpPr>
          <p:cNvPr id="35" name="Titr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Resume</a:t>
            </a:r>
          </a:p>
        </p:txBody>
      </p:sp>
    </p:spTree>
    <p:extLst>
      <p:ext uri="{BB962C8B-B14F-4D97-AF65-F5344CB8AC3E}">
        <p14:creationId xmlns:p14="http://schemas.microsoft.com/office/powerpoint/2010/main" val="246222683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Resume 2">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A6AE6A5-1A13-4742-A77D-F63BCB614A4A}"/>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6" name="Rectangle 35">
            <a:extLst>
              <a:ext uri="{FF2B5EF4-FFF2-40B4-BE49-F238E27FC236}">
                <a16:creationId xmlns:a16="http://schemas.microsoft.com/office/drawing/2014/main" id="{33C30622-583D-8342-8DD4-7245D75E6DAB}"/>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bwMode="white">
          <a:xfrm>
            <a:off x="782385" y="1593129"/>
            <a:ext cx="1741619" cy="1696825"/>
          </a:xfrm>
          <a:prstGeom prst="rect">
            <a:avLst/>
          </a:prstGeom>
        </p:spPr>
        <p:txBody>
          <a:bodyPr>
            <a:noAutofit/>
          </a:bodyPr>
          <a:lstStyle>
            <a:lvl1pPr marL="0" indent="0">
              <a:buNone/>
              <a:defRPr sz="1400">
                <a:solidFill>
                  <a:schemeClr val="bg1"/>
                </a:solidFill>
              </a:defRPr>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bwMode="white">
          <a:xfrm>
            <a:off x="2809187" y="1498601"/>
            <a:ext cx="2566087" cy="1763074"/>
          </a:xfrm>
          <a:prstGeom prst="rect">
            <a:avLst/>
          </a:prstGeom>
        </p:spPr>
        <p:txBody>
          <a:bodyPr lIns="0" tIns="0" rIns="0" bIns="0" anchor="t" anchorCtr="0">
            <a:noAutofit/>
          </a:bodyPr>
          <a:lstStyle>
            <a:lvl1pPr marL="0" indent="0">
              <a:lnSpc>
                <a:spcPct val="100000"/>
              </a:lnSpc>
              <a:spcBef>
                <a:spcPts val="0"/>
              </a:spcBef>
              <a:buNone/>
              <a:defRPr sz="2800" b="0">
                <a:solidFill>
                  <a:schemeClr val="bg2"/>
                </a:solidFill>
              </a:defRPr>
            </a:lvl1pPr>
            <a:lvl4pPr marL="1371600" indent="0">
              <a:buNone/>
              <a:defRPr/>
            </a:lvl4pPr>
          </a:lstStyle>
          <a:p>
            <a:pPr lvl="0"/>
            <a:r>
              <a:rPr lang="en-CA"/>
              <a:t>Name </a:t>
            </a:r>
            <a:r>
              <a:rPr lang="en-CA" err="1"/>
              <a:t>Lastname</a:t>
            </a:r>
            <a:endParaRPr lang="en-CA"/>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bwMode="white">
          <a:xfrm>
            <a:off x="766763" y="3623647"/>
            <a:ext cx="4608512" cy="1419694"/>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Role description</a:t>
            </a: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pPr/>
              <a:t>‹#›</a:t>
            </a:fld>
            <a:endParaRPr lang="en-CA"/>
          </a:p>
        </p:txBody>
      </p:sp>
      <p:sp>
        <p:nvSpPr>
          <p:cNvPr id="37" name="Espace réservé du texte 5">
            <a:extLst>
              <a:ext uri="{FF2B5EF4-FFF2-40B4-BE49-F238E27FC236}">
                <a16:creationId xmlns:a16="http://schemas.microsoft.com/office/drawing/2014/main" id="{DFD44E52-293B-B848-886B-9D1D82FE4A79}"/>
              </a:ext>
            </a:extLst>
          </p:cNvPr>
          <p:cNvSpPr>
            <a:spLocks noGrp="1"/>
          </p:cNvSpPr>
          <p:nvPr>
            <p:ph type="body" sz="quarter" idx="15" hasCustomPrompt="1"/>
          </p:nvPr>
        </p:nvSpPr>
        <p:spPr>
          <a:xfrm>
            <a:off x="6888163" y="1564640"/>
            <a:ext cx="4537075" cy="2107068"/>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Experience</a:t>
            </a:r>
          </a:p>
        </p:txBody>
      </p:sp>
      <p:sp>
        <p:nvSpPr>
          <p:cNvPr id="38" name="Espace réservé du texte 5">
            <a:extLst>
              <a:ext uri="{FF2B5EF4-FFF2-40B4-BE49-F238E27FC236}">
                <a16:creationId xmlns:a16="http://schemas.microsoft.com/office/drawing/2014/main" id="{3E39989B-2DDE-5247-B73C-383C56837D20}"/>
              </a:ext>
            </a:extLst>
          </p:cNvPr>
          <p:cNvSpPr>
            <a:spLocks noGrp="1"/>
          </p:cNvSpPr>
          <p:nvPr>
            <p:ph type="body" sz="quarter" idx="16" hasCustomPrompt="1"/>
          </p:nvPr>
        </p:nvSpPr>
        <p:spPr>
          <a:xfrm>
            <a:off x="6888163" y="3954963"/>
            <a:ext cx="4537075" cy="2137862"/>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Training</a:t>
            </a:r>
          </a:p>
        </p:txBody>
      </p:sp>
      <p:sp>
        <p:nvSpPr>
          <p:cNvPr id="39" name="Espace réservé du texte 5">
            <a:extLst>
              <a:ext uri="{FF2B5EF4-FFF2-40B4-BE49-F238E27FC236}">
                <a16:creationId xmlns:a16="http://schemas.microsoft.com/office/drawing/2014/main" id="{6C6C325E-052C-AE44-89AF-B30D4CFF7A90}"/>
              </a:ext>
            </a:extLst>
          </p:cNvPr>
          <p:cNvSpPr>
            <a:spLocks noGrp="1"/>
          </p:cNvSpPr>
          <p:nvPr>
            <p:ph type="body" sz="quarter" idx="17" hasCustomPrompt="1"/>
          </p:nvPr>
        </p:nvSpPr>
        <p:spPr bwMode="white">
          <a:xfrm>
            <a:off x="766763" y="5247854"/>
            <a:ext cx="4608512" cy="844971"/>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Skills</a:t>
            </a:r>
          </a:p>
        </p:txBody>
      </p:sp>
      <p:sp>
        <p:nvSpPr>
          <p:cNvPr id="57" name="TextBox 95" descr="Copyright_box&#10;">
            <a:extLst>
              <a:ext uri="{FF2B5EF4-FFF2-40B4-BE49-F238E27FC236}">
                <a16:creationId xmlns:a16="http://schemas.microsoft.com/office/drawing/2014/main" id="{F3496105-D24A-B74D-8B49-1FCD491E2001}"/>
              </a:ext>
            </a:extLst>
          </p:cNvPr>
          <p:cNvSpPr txBox="1"/>
          <p:nvPr userDrawn="1"/>
        </p:nvSpPr>
        <p:spPr bwMode="white">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a:solidFill>
                  <a:schemeClr val="bg2"/>
                </a:solidFill>
                <a:latin typeface="+mn-lt"/>
              </a:rPr>
              <a:t>© 2022 CGI Inc.</a:t>
            </a:r>
          </a:p>
        </p:txBody>
      </p:sp>
      <p:sp>
        <p:nvSpPr>
          <p:cNvPr id="13" name="Titre 1">
            <a:extLst>
              <a:ext uri="{FF2B5EF4-FFF2-40B4-BE49-F238E27FC236}">
                <a16:creationId xmlns:a16="http://schemas.microsoft.com/office/drawing/2014/main" id="{F9E319C5-6679-B748-9558-446FD3EE7D46}"/>
              </a:ext>
            </a:extLst>
          </p:cNvPr>
          <p:cNvSpPr>
            <a:spLocks noGrp="1"/>
          </p:cNvSpPr>
          <p:nvPr>
            <p:ph type="title" hasCustomPrompt="1"/>
          </p:nvPr>
        </p:nvSpPr>
        <p:spPr bwMode="white">
          <a:xfrm>
            <a:off x="765737" y="683246"/>
            <a:ext cx="10676438" cy="531097"/>
          </a:xfrm>
        </p:spPr>
        <p:txBody>
          <a:bodyPr>
            <a:noAutofit/>
          </a:bodyPr>
          <a:lstStyle>
            <a:lvl1pPr>
              <a:defRPr sz="2800">
                <a:solidFill>
                  <a:schemeClr val="bg1"/>
                </a:solidFill>
              </a:defRPr>
            </a:lvl1pPr>
          </a:lstStyle>
          <a:p>
            <a:r>
              <a:rPr lang="en-CA"/>
              <a:t>Resume</a:t>
            </a:r>
          </a:p>
        </p:txBody>
      </p:sp>
    </p:spTree>
    <p:extLst>
      <p:ext uri="{BB962C8B-B14F-4D97-AF65-F5344CB8AC3E}">
        <p14:creationId xmlns:p14="http://schemas.microsoft.com/office/powerpoint/2010/main" val="300807940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V / Resume">
    <p:spTree>
      <p:nvGrpSpPr>
        <p:cNvPr id="1" name=""/>
        <p:cNvGrpSpPr/>
        <p:nvPr/>
      </p:nvGrpSpPr>
      <p:grpSpPr>
        <a:xfrm>
          <a:off x="0" y="0"/>
          <a:ext cx="0" cy="0"/>
          <a:chOff x="0" y="0"/>
          <a:chExt cx="0" cy="0"/>
        </a:xfrm>
      </p:grpSpPr>
      <p:sp>
        <p:nvSpPr>
          <p:cNvPr id="19" name="Forme libre 13">
            <a:extLst>
              <a:ext uri="{FF2B5EF4-FFF2-40B4-BE49-F238E27FC236}">
                <a16:creationId xmlns:a16="http://schemas.microsoft.com/office/drawing/2014/main" id="{5C45700E-216F-B143-AB3D-B415EEE0460A}"/>
              </a:ext>
            </a:extLst>
          </p:cNvPr>
          <p:cNvSpPr>
            <a:spLocks noChangeAspect="1"/>
          </p:cNvSpPr>
          <p:nvPr userDrawn="1"/>
        </p:nvSpPr>
        <p:spPr bwMode="gray">
          <a:xfrm rot="16200000">
            <a:off x="10128740" y="773452"/>
            <a:ext cx="1307399" cy="1307398"/>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1680000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20" name="Picture Placeholder 6">
            <a:extLst>
              <a:ext uri="{FF2B5EF4-FFF2-40B4-BE49-F238E27FC236}">
                <a16:creationId xmlns:a16="http://schemas.microsoft.com/office/drawing/2014/main" id="{E1DAC4B7-C35F-7044-83C8-D938420F6B74}"/>
              </a:ext>
            </a:extLst>
          </p:cNvPr>
          <p:cNvSpPr>
            <a:spLocks noGrp="1"/>
          </p:cNvSpPr>
          <p:nvPr>
            <p:ph type="pic" sz="quarter" idx="11"/>
          </p:nvPr>
        </p:nvSpPr>
        <p:spPr>
          <a:xfrm>
            <a:off x="766763" y="765175"/>
            <a:ext cx="1268099" cy="1268099"/>
          </a:xfrm>
          <a:prstGeom prst="rect">
            <a:avLst/>
          </a:prstGeom>
        </p:spPr>
        <p:txBody>
          <a:bodyPr/>
          <a:lstStyle>
            <a:lvl1pPr>
              <a:buNone/>
              <a:defRPr sz="1400"/>
            </a:lvl1pPr>
          </a:lstStyle>
          <a:p>
            <a:r>
              <a:rPr lang="en-US"/>
              <a:t>Click icon to add picture</a:t>
            </a:r>
            <a:endParaRPr lang="en-CA"/>
          </a:p>
        </p:txBody>
      </p:sp>
      <p:sp>
        <p:nvSpPr>
          <p:cNvPr id="21" name="Text Placeholder 8">
            <a:extLst>
              <a:ext uri="{FF2B5EF4-FFF2-40B4-BE49-F238E27FC236}">
                <a16:creationId xmlns:a16="http://schemas.microsoft.com/office/drawing/2014/main" id="{620F7682-4839-8640-BC2E-22CACF04844F}"/>
              </a:ext>
            </a:extLst>
          </p:cNvPr>
          <p:cNvSpPr>
            <a:spLocks noGrp="1"/>
          </p:cNvSpPr>
          <p:nvPr>
            <p:ph type="body" sz="quarter" idx="12" hasCustomPrompt="1"/>
          </p:nvPr>
        </p:nvSpPr>
        <p:spPr>
          <a:xfrm>
            <a:off x="2316312" y="883341"/>
            <a:ext cx="6840388" cy="400727"/>
          </a:xfrm>
          <a:prstGeom prst="rect">
            <a:avLst/>
          </a:prstGeom>
        </p:spPr>
        <p:txBody>
          <a:bodyPr lIns="0" tIns="0" rIns="0" bIns="0"/>
          <a:lstStyle>
            <a:lvl1pPr>
              <a:buNone/>
              <a:defRPr sz="2800"/>
            </a:lvl1pPr>
          </a:lstStyle>
          <a:p>
            <a:pPr lvl="0"/>
            <a:r>
              <a:rPr lang="en-CA"/>
              <a:t>First and last name</a:t>
            </a:r>
          </a:p>
        </p:txBody>
      </p:sp>
      <p:sp>
        <p:nvSpPr>
          <p:cNvPr id="22" name="Text Placeholder 8">
            <a:extLst>
              <a:ext uri="{FF2B5EF4-FFF2-40B4-BE49-F238E27FC236}">
                <a16:creationId xmlns:a16="http://schemas.microsoft.com/office/drawing/2014/main" id="{EF63D75B-27D2-1A46-8CF6-000336CAFAEB}"/>
              </a:ext>
            </a:extLst>
          </p:cNvPr>
          <p:cNvSpPr>
            <a:spLocks noGrp="1"/>
          </p:cNvSpPr>
          <p:nvPr>
            <p:ph type="body" sz="quarter" idx="14" hasCustomPrompt="1"/>
          </p:nvPr>
        </p:nvSpPr>
        <p:spPr>
          <a:xfrm>
            <a:off x="2316312" y="1390015"/>
            <a:ext cx="6840388" cy="242304"/>
          </a:xfrm>
          <a:prstGeom prst="rect">
            <a:avLst/>
          </a:prstGeom>
        </p:spPr>
        <p:txBody>
          <a:bodyPr lIns="0" tIns="0" rIns="0" bIns="0"/>
          <a:lstStyle>
            <a:lvl1pPr>
              <a:buNone/>
              <a:defRPr sz="1400" b="1">
                <a:solidFill>
                  <a:schemeClr val="accent1"/>
                </a:solidFill>
              </a:defRPr>
            </a:lvl1pPr>
          </a:lstStyle>
          <a:p>
            <a:pPr lvl="0"/>
            <a:r>
              <a:rPr lang="en-CA"/>
              <a:t>Insert your title here</a:t>
            </a:r>
          </a:p>
        </p:txBody>
      </p:sp>
      <p:sp>
        <p:nvSpPr>
          <p:cNvPr id="23" name="Text Placeholder 8">
            <a:extLst>
              <a:ext uri="{FF2B5EF4-FFF2-40B4-BE49-F238E27FC236}">
                <a16:creationId xmlns:a16="http://schemas.microsoft.com/office/drawing/2014/main" id="{4D12600E-F927-204E-9785-6D21E75B2E9D}"/>
              </a:ext>
            </a:extLst>
          </p:cNvPr>
          <p:cNvSpPr>
            <a:spLocks noGrp="1"/>
          </p:cNvSpPr>
          <p:nvPr>
            <p:ph type="body" sz="quarter" idx="16" hasCustomPrompt="1"/>
          </p:nvPr>
        </p:nvSpPr>
        <p:spPr>
          <a:xfrm>
            <a:off x="2316312" y="1644886"/>
            <a:ext cx="6840388" cy="269303"/>
          </a:xfrm>
          <a:prstGeom prst="rect">
            <a:avLst/>
          </a:prstGeom>
        </p:spPr>
        <p:txBody>
          <a:bodyPr lIns="0" tIns="0" rIns="0" bIns="0"/>
          <a:lstStyle>
            <a:lvl1pPr marL="0">
              <a:buNone/>
              <a:defRPr sz="1400"/>
            </a:lvl1pPr>
          </a:lstStyle>
          <a:p>
            <a:pPr lvl="0"/>
            <a:r>
              <a:rPr lang="en-CA"/>
              <a:t>Insert years of experience and specify your field</a:t>
            </a:r>
          </a:p>
        </p:txBody>
      </p:sp>
      <p:cxnSp>
        <p:nvCxnSpPr>
          <p:cNvPr id="24" name="Straight Connector 23">
            <a:extLst>
              <a:ext uri="{FF2B5EF4-FFF2-40B4-BE49-F238E27FC236}">
                <a16:creationId xmlns:a16="http://schemas.microsoft.com/office/drawing/2014/main" id="{88D1CEE3-25F9-A644-B5D1-88B5CE31DFE8}"/>
              </a:ext>
            </a:extLst>
          </p:cNvPr>
          <p:cNvCxnSpPr>
            <a:cxnSpLocks/>
          </p:cNvCxnSpPr>
          <p:nvPr userDrawn="1"/>
        </p:nvCxnSpPr>
        <p:spPr bwMode="gray">
          <a:xfrm>
            <a:off x="2316163" y="2039050"/>
            <a:ext cx="1511449" cy="0"/>
          </a:xfrm>
          <a:prstGeom prst="line">
            <a:avLst/>
          </a:prstGeom>
          <a:noFill/>
          <a:ln w="12700">
            <a:solidFill>
              <a:schemeClr val="tx1"/>
            </a:solidFill>
            <a:round/>
            <a:headEnd/>
            <a:tailEnd/>
          </a:ln>
          <a:effectLst/>
        </p:spPr>
      </p:cxnSp>
      <p:sp>
        <p:nvSpPr>
          <p:cNvPr id="25" name="TextBox 24">
            <a:extLst>
              <a:ext uri="{FF2B5EF4-FFF2-40B4-BE49-F238E27FC236}">
                <a16:creationId xmlns:a16="http://schemas.microsoft.com/office/drawing/2014/main" id="{0BBE6FF5-40B6-334C-8F6E-E695402E0444}"/>
              </a:ext>
            </a:extLst>
          </p:cNvPr>
          <p:cNvSpPr txBox="1"/>
          <p:nvPr userDrawn="1"/>
        </p:nvSpPr>
        <p:spPr>
          <a:xfrm>
            <a:off x="2704563" y="746975"/>
            <a:ext cx="0" cy="0"/>
          </a:xfrm>
          <a:prstGeom prst="rect">
            <a:avLst/>
          </a:prstGeom>
        </p:spPr>
        <p:txBody>
          <a:bodyPr vert="horz" wrap="none" lIns="0" tIns="0" rIns="0" bIns="0" rtlCol="0" anchor="t" anchorCtr="0">
            <a:normAutofit fontScale="25000" lnSpcReduction="20000"/>
          </a:bodyPr>
          <a:lstStyle/>
          <a:p>
            <a:pPr algn="l"/>
            <a:endParaRPr lang="en-CA"/>
          </a:p>
        </p:txBody>
      </p:sp>
      <p:sp>
        <p:nvSpPr>
          <p:cNvPr id="27" name="Text Placeholder 3">
            <a:extLst>
              <a:ext uri="{FF2B5EF4-FFF2-40B4-BE49-F238E27FC236}">
                <a16:creationId xmlns:a16="http://schemas.microsoft.com/office/drawing/2014/main" id="{FBFE1A4F-1319-5F40-82D6-46309EFFB0F2}"/>
              </a:ext>
            </a:extLst>
          </p:cNvPr>
          <p:cNvSpPr>
            <a:spLocks noGrp="1"/>
          </p:cNvSpPr>
          <p:nvPr>
            <p:ph type="body" sz="quarter" idx="20" hasCustomPrompt="1"/>
          </p:nvPr>
        </p:nvSpPr>
        <p:spPr>
          <a:xfrm>
            <a:off x="2309813" y="2169441"/>
            <a:ext cx="9115474" cy="262674"/>
          </a:xfrm>
          <a:prstGeom prst="rect">
            <a:avLst/>
          </a:prstGeom>
        </p:spPr>
        <p:txBody>
          <a:bodyPr lIns="0" tIns="0" rIns="0" bIns="0"/>
          <a:lstStyle>
            <a:lvl1pPr marL="0" indent="0">
              <a:spcBef>
                <a:spcPts val="0"/>
              </a:spcBef>
              <a:buNone/>
              <a:defRPr sz="1200" b="1">
                <a:solidFill>
                  <a:schemeClr val="accent3"/>
                </a:solidFill>
              </a:defRPr>
            </a:lvl1pPr>
          </a:lstStyle>
          <a:p>
            <a:r>
              <a:rPr lang="en-CA"/>
              <a:t>Profile</a:t>
            </a:r>
          </a:p>
        </p:txBody>
      </p:sp>
      <p:sp>
        <p:nvSpPr>
          <p:cNvPr id="28" name="Text Placeholder 3">
            <a:extLst>
              <a:ext uri="{FF2B5EF4-FFF2-40B4-BE49-F238E27FC236}">
                <a16:creationId xmlns:a16="http://schemas.microsoft.com/office/drawing/2014/main" id="{2DF68F94-DB4D-3642-8310-76BAD8D95A68}"/>
              </a:ext>
            </a:extLst>
          </p:cNvPr>
          <p:cNvSpPr>
            <a:spLocks noGrp="1"/>
          </p:cNvSpPr>
          <p:nvPr>
            <p:ph type="body" sz="quarter" idx="22" hasCustomPrompt="1"/>
          </p:nvPr>
        </p:nvSpPr>
        <p:spPr>
          <a:xfrm>
            <a:off x="2309813" y="3545839"/>
            <a:ext cx="9115474" cy="262674"/>
          </a:xfrm>
          <a:prstGeom prst="rect">
            <a:avLst/>
          </a:prstGeom>
        </p:spPr>
        <p:txBody>
          <a:bodyPr lIns="0" tIns="0" rIns="0" bIns="0"/>
          <a:lstStyle>
            <a:lvl1pPr marL="0" indent="0">
              <a:spcBef>
                <a:spcPts val="0"/>
              </a:spcBef>
              <a:buFont typeface="Arial" panose="020B0604020202020204" pitchFamily="34" charset="0"/>
              <a:buNone/>
              <a:defRPr sz="1200" b="1">
                <a:solidFill>
                  <a:schemeClr val="accent3"/>
                </a:solidFill>
              </a:defRPr>
            </a:lvl1pPr>
          </a:lstStyle>
          <a:p>
            <a:pPr indent="0">
              <a:buFont typeface="Arial" panose="020B0604020202020204" pitchFamily="34" charset="0"/>
              <a:buNone/>
            </a:pPr>
            <a:r>
              <a:rPr lang="en-CA" sz="1200" b="1">
                <a:solidFill>
                  <a:schemeClr val="accent3"/>
                </a:solidFill>
              </a:rPr>
              <a:t>CGI experience</a:t>
            </a:r>
          </a:p>
        </p:txBody>
      </p:sp>
      <p:sp>
        <p:nvSpPr>
          <p:cNvPr id="29" name="Text Placeholder 8">
            <a:extLst>
              <a:ext uri="{FF2B5EF4-FFF2-40B4-BE49-F238E27FC236}">
                <a16:creationId xmlns:a16="http://schemas.microsoft.com/office/drawing/2014/main" id="{EE8A863E-8FBF-724E-80FA-10640EBD0C4C}"/>
              </a:ext>
            </a:extLst>
          </p:cNvPr>
          <p:cNvSpPr>
            <a:spLocks noGrp="1"/>
          </p:cNvSpPr>
          <p:nvPr>
            <p:ph type="body" sz="quarter" idx="19" hasCustomPrompt="1"/>
          </p:nvPr>
        </p:nvSpPr>
        <p:spPr>
          <a:xfrm>
            <a:off x="2316163" y="2364654"/>
            <a:ext cx="9109075" cy="903855"/>
          </a:xfrm>
          <a:prstGeom prst="rect">
            <a:avLst/>
          </a:prstGeom>
        </p:spPr>
        <p:txBody>
          <a:bodyPr lIns="0" tIns="0" rIns="0" bIns="0"/>
          <a:lstStyle>
            <a:lvl1pPr marL="0" indent="-102625">
              <a:lnSpc>
                <a:spcPct val="150000"/>
              </a:lnSpc>
              <a:spcBef>
                <a:spcPts val="0"/>
              </a:spcBef>
              <a:buFont typeface="Arial" panose="020B0604020202020204" pitchFamily="34" charset="0"/>
              <a:buNone/>
              <a:tabLst/>
              <a:defRPr sz="900" b="0">
                <a:solidFill>
                  <a:schemeClr val="tx1"/>
                </a:solidFill>
              </a:defRPr>
            </a:lvl1pPr>
          </a:lstStyle>
          <a:p>
            <a:pPr lvl="0"/>
            <a:r>
              <a:rPr lang="en-CA"/>
              <a:t>Text</a:t>
            </a:r>
          </a:p>
        </p:txBody>
      </p:sp>
      <p:sp>
        <p:nvSpPr>
          <p:cNvPr id="30" name="Text Placeholder 8">
            <a:extLst>
              <a:ext uri="{FF2B5EF4-FFF2-40B4-BE49-F238E27FC236}">
                <a16:creationId xmlns:a16="http://schemas.microsoft.com/office/drawing/2014/main" id="{D72408D2-5287-F14F-85A3-5EEFBBA9471E}"/>
              </a:ext>
            </a:extLst>
          </p:cNvPr>
          <p:cNvSpPr>
            <a:spLocks noGrp="1"/>
          </p:cNvSpPr>
          <p:nvPr>
            <p:ph type="body" sz="quarter" idx="21" hasCustomPrompt="1"/>
          </p:nvPr>
        </p:nvSpPr>
        <p:spPr>
          <a:xfrm>
            <a:off x="2316163" y="3752482"/>
            <a:ext cx="9109075" cy="2168258"/>
          </a:xfrm>
          <a:prstGeom prst="rect">
            <a:avLst/>
          </a:prstGeom>
        </p:spPr>
        <p:txBody>
          <a:bodyPr lIns="0" tIns="0" rIns="0" bIns="0" numCol="2" spcCol="180000"/>
          <a:lstStyle>
            <a:lvl1pPr marL="0" indent="-104400">
              <a:lnSpc>
                <a:spcPct val="150000"/>
              </a:lnSpc>
              <a:spcBef>
                <a:spcPts val="0"/>
              </a:spcBef>
              <a:buFont typeface="Arial" panose="020B0604020202020204" pitchFamily="34" charset="0"/>
              <a:buChar char="•"/>
              <a:tabLst/>
              <a:defRPr sz="900" b="0">
                <a:solidFill>
                  <a:schemeClr val="tx1"/>
                </a:solidFill>
              </a:defRPr>
            </a:lvl1pPr>
          </a:lstStyle>
          <a:p>
            <a:pPr lvl="0"/>
            <a:r>
              <a:rPr lang="en-CA"/>
              <a:t>Text</a:t>
            </a:r>
          </a:p>
        </p:txBody>
      </p:sp>
      <p:sp>
        <p:nvSpPr>
          <p:cNvPr id="31" name="TextBox 30">
            <a:extLst>
              <a:ext uri="{FF2B5EF4-FFF2-40B4-BE49-F238E27FC236}">
                <a16:creationId xmlns:a16="http://schemas.microsoft.com/office/drawing/2014/main" id="{DE4FEFE0-9196-B245-B2EE-BE76B7D8F618}"/>
              </a:ext>
            </a:extLst>
          </p:cNvPr>
          <p:cNvSpPr txBox="1"/>
          <p:nvPr userDrawn="1"/>
        </p:nvSpPr>
        <p:spPr>
          <a:xfrm>
            <a:off x="3313355" y="4367605"/>
            <a:ext cx="0" cy="0"/>
          </a:xfrm>
          <a:prstGeom prst="rect">
            <a:avLst/>
          </a:prstGeom>
        </p:spPr>
        <p:txBody>
          <a:bodyPr vert="horz" wrap="none" lIns="0" tIns="0" rIns="0" bIns="0" rtlCol="0" anchor="t" anchorCtr="0">
            <a:normAutofit fontScale="25000" lnSpcReduction="20000"/>
          </a:bodyPr>
          <a:lstStyle/>
          <a:p>
            <a:pPr algn="l"/>
            <a:endParaRPr lang="en-CA"/>
          </a:p>
        </p:txBody>
      </p:sp>
      <p:sp>
        <p:nvSpPr>
          <p:cNvPr id="32" name="Text Placeholder 3">
            <a:extLst>
              <a:ext uri="{FF2B5EF4-FFF2-40B4-BE49-F238E27FC236}">
                <a16:creationId xmlns:a16="http://schemas.microsoft.com/office/drawing/2014/main" id="{DF5D046D-73EB-384F-A89F-8A70D1083E14}"/>
              </a:ext>
            </a:extLst>
          </p:cNvPr>
          <p:cNvSpPr>
            <a:spLocks noGrp="1"/>
          </p:cNvSpPr>
          <p:nvPr>
            <p:ph type="body" sz="quarter" idx="23" hasCustomPrompt="1"/>
          </p:nvPr>
        </p:nvSpPr>
        <p:spPr>
          <a:xfrm>
            <a:off x="767408" y="2169441"/>
            <a:ext cx="1251464" cy="198855"/>
          </a:xfrm>
          <a:prstGeom prst="rect">
            <a:avLst/>
          </a:prstGeom>
        </p:spPr>
        <p:txBody>
          <a:bodyPr lIns="0" tIns="0" rIns="0" bIns="0"/>
          <a:lstStyle>
            <a:lvl1pPr marL="0" indent="0">
              <a:spcBef>
                <a:spcPts val="0"/>
              </a:spcBef>
              <a:buNone/>
              <a:defRPr sz="1200" b="1">
                <a:solidFill>
                  <a:schemeClr val="accent3"/>
                </a:solidFill>
              </a:defRPr>
            </a:lvl1pPr>
          </a:lstStyle>
          <a:p>
            <a:r>
              <a:rPr lang="en-CA" sz="1200" b="1">
                <a:solidFill>
                  <a:schemeClr val="accent3"/>
                </a:solidFill>
              </a:rPr>
              <a:t>Industries</a:t>
            </a:r>
            <a:endParaRPr lang="en-CA"/>
          </a:p>
        </p:txBody>
      </p:sp>
      <p:sp>
        <p:nvSpPr>
          <p:cNvPr id="33" name="Text Placeholder 8">
            <a:extLst>
              <a:ext uri="{FF2B5EF4-FFF2-40B4-BE49-F238E27FC236}">
                <a16:creationId xmlns:a16="http://schemas.microsoft.com/office/drawing/2014/main" id="{0E6E6EE5-3E45-724C-B03C-6AF0B9F54EB7}"/>
              </a:ext>
            </a:extLst>
          </p:cNvPr>
          <p:cNvSpPr>
            <a:spLocks noGrp="1"/>
          </p:cNvSpPr>
          <p:nvPr>
            <p:ph type="body" sz="quarter" idx="17" hasCustomPrompt="1"/>
          </p:nvPr>
        </p:nvSpPr>
        <p:spPr>
          <a:xfrm>
            <a:off x="767409" y="2404153"/>
            <a:ext cx="1247372" cy="3534733"/>
          </a:xfrm>
          <a:prstGeom prst="rect">
            <a:avLst/>
          </a:prstGeom>
        </p:spPr>
        <p:txBody>
          <a:bodyPr lIns="0" tIns="0" rIns="0" bIns="0"/>
          <a:lstStyle>
            <a:lvl1pPr marL="0">
              <a:lnSpc>
                <a:spcPct val="100000"/>
              </a:lnSpc>
              <a:spcBef>
                <a:spcPts val="0"/>
              </a:spcBef>
              <a:spcAft>
                <a:spcPts val="600"/>
              </a:spcAft>
              <a:buNone/>
              <a:defRPr sz="900" b="0">
                <a:solidFill>
                  <a:schemeClr val="tx1"/>
                </a:solidFill>
              </a:defRPr>
            </a:lvl1pPr>
          </a:lstStyle>
          <a:p>
            <a:pPr lvl="0"/>
            <a:r>
              <a:rPr lang="en-CA"/>
              <a:t>Text</a:t>
            </a:r>
          </a:p>
        </p:txBody>
      </p:sp>
      <p:sp>
        <p:nvSpPr>
          <p:cNvPr id="17"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pPr/>
              <a:t>‹#›</a:t>
            </a:fld>
            <a:endParaRPr lang="en-CA"/>
          </a:p>
        </p:txBody>
      </p:sp>
    </p:spTree>
    <p:extLst>
      <p:ext uri="{BB962C8B-B14F-4D97-AF65-F5344CB8AC3E}">
        <p14:creationId xmlns:p14="http://schemas.microsoft.com/office/powerpoint/2010/main" val="33016657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V / Resume 2">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3416D0CC-045F-594D-BDF5-1FCC074C465E}"/>
              </a:ext>
            </a:extLst>
          </p:cNvPr>
          <p:cNvSpPr>
            <a:spLocks noGrp="1"/>
          </p:cNvSpPr>
          <p:nvPr>
            <p:ph type="sldNum" sz="quarter" idx="10"/>
          </p:nvPr>
        </p:nvSpPr>
        <p:spPr>
          <a:xfrm>
            <a:off x="11163034" y="6264308"/>
            <a:ext cx="261660" cy="169200"/>
          </a:xfrm>
        </p:spPr>
        <p:txBody>
          <a:bodyPr/>
          <a:lstStyle/>
          <a:p>
            <a:fld id="{525A3C56-E491-49B2-93F3-63532DF516BC}" type="slidenum">
              <a:rPr lang="en-CA" smtClean="0"/>
              <a:pPr/>
              <a:t>‹#›</a:t>
            </a:fld>
            <a:endParaRPr lang="en-CA"/>
          </a:p>
        </p:txBody>
      </p:sp>
      <p:sp>
        <p:nvSpPr>
          <p:cNvPr id="5" name="Text Placeholder 8">
            <a:extLst>
              <a:ext uri="{FF2B5EF4-FFF2-40B4-BE49-F238E27FC236}">
                <a16:creationId xmlns:a16="http://schemas.microsoft.com/office/drawing/2014/main" id="{F46B3183-779A-BF46-9670-39F1C2BBFC2C}"/>
              </a:ext>
            </a:extLst>
          </p:cNvPr>
          <p:cNvSpPr>
            <a:spLocks noGrp="1"/>
          </p:cNvSpPr>
          <p:nvPr>
            <p:ph type="body" sz="quarter" idx="17" hasCustomPrompt="1"/>
          </p:nvPr>
        </p:nvSpPr>
        <p:spPr>
          <a:xfrm>
            <a:off x="767409" y="1277007"/>
            <a:ext cx="1247372" cy="4815817"/>
          </a:xfrm>
          <a:prstGeom prst="rect">
            <a:avLst/>
          </a:prstGeom>
        </p:spPr>
        <p:txBody>
          <a:bodyPr lIns="0" tIns="0" rIns="0" bIns="0"/>
          <a:lstStyle>
            <a:lvl1pPr marL="0" indent="0">
              <a:lnSpc>
                <a:spcPct val="100000"/>
              </a:lnSpc>
              <a:spcBef>
                <a:spcPts val="0"/>
              </a:spcBef>
              <a:spcAft>
                <a:spcPts val="600"/>
              </a:spcAft>
              <a:buNone/>
              <a:defRPr sz="900" b="0">
                <a:solidFill>
                  <a:schemeClr val="tx1"/>
                </a:solidFill>
              </a:defRPr>
            </a:lvl1pPr>
          </a:lstStyle>
          <a:p>
            <a:pPr lvl="0"/>
            <a:r>
              <a:rPr lang="en-CA"/>
              <a:t>Text</a:t>
            </a:r>
          </a:p>
        </p:txBody>
      </p:sp>
      <p:sp>
        <p:nvSpPr>
          <p:cNvPr id="6" name="Text Placeholder 3">
            <a:extLst>
              <a:ext uri="{FF2B5EF4-FFF2-40B4-BE49-F238E27FC236}">
                <a16:creationId xmlns:a16="http://schemas.microsoft.com/office/drawing/2014/main" id="{3BE3F43F-50C4-B445-8B73-F30ED8B309BA}"/>
              </a:ext>
            </a:extLst>
          </p:cNvPr>
          <p:cNvSpPr>
            <a:spLocks noGrp="1"/>
          </p:cNvSpPr>
          <p:nvPr>
            <p:ph type="body" sz="quarter" idx="22" hasCustomPrompt="1"/>
          </p:nvPr>
        </p:nvSpPr>
        <p:spPr>
          <a:xfrm>
            <a:off x="2309813" y="811322"/>
            <a:ext cx="9115474" cy="204678"/>
          </a:xfrm>
          <a:prstGeom prst="rect">
            <a:avLst/>
          </a:prstGeom>
        </p:spPr>
        <p:txBody>
          <a:bodyPr lIns="0" tIns="0" rIns="0" bIns="0"/>
          <a:lstStyle>
            <a:lvl1pPr marL="0" indent="0">
              <a:spcBef>
                <a:spcPts val="0"/>
              </a:spcBef>
              <a:buFont typeface="Arial" panose="020B0604020202020204" pitchFamily="34" charset="0"/>
              <a:buNone/>
              <a:defRPr sz="1200" b="1">
                <a:solidFill>
                  <a:schemeClr val="accent3"/>
                </a:solidFill>
              </a:defRPr>
            </a:lvl1pPr>
          </a:lstStyle>
          <a:p>
            <a:pPr marL="0" indent="0">
              <a:buNone/>
            </a:pPr>
            <a:r>
              <a:rPr lang="en-CA" sz="1200" b="1">
                <a:solidFill>
                  <a:schemeClr val="accent3"/>
                </a:solidFill>
              </a:rPr>
              <a:t>Other experiences</a:t>
            </a:r>
          </a:p>
        </p:txBody>
      </p:sp>
      <p:sp>
        <p:nvSpPr>
          <p:cNvPr id="7" name="Text Placeholder 8">
            <a:extLst>
              <a:ext uri="{FF2B5EF4-FFF2-40B4-BE49-F238E27FC236}">
                <a16:creationId xmlns:a16="http://schemas.microsoft.com/office/drawing/2014/main" id="{443A9262-8BA3-8E41-B4B0-F6F4BDF9F58B}"/>
              </a:ext>
            </a:extLst>
          </p:cNvPr>
          <p:cNvSpPr>
            <a:spLocks noGrp="1"/>
          </p:cNvSpPr>
          <p:nvPr>
            <p:ph type="body" sz="quarter" idx="19" hasCustomPrompt="1"/>
          </p:nvPr>
        </p:nvSpPr>
        <p:spPr>
          <a:xfrm>
            <a:off x="2316162" y="1023815"/>
            <a:ext cx="9109075" cy="5069009"/>
          </a:xfrm>
          <a:prstGeom prst="rect">
            <a:avLst/>
          </a:prstGeom>
        </p:spPr>
        <p:txBody>
          <a:bodyPr lIns="0" tIns="0" rIns="0" bIns="0"/>
          <a:lstStyle>
            <a:lvl1pPr marL="0" indent="-104400">
              <a:lnSpc>
                <a:spcPct val="150000"/>
              </a:lnSpc>
              <a:spcBef>
                <a:spcPts val="0"/>
              </a:spcBef>
              <a:buFont typeface="Arial" panose="020B0604020202020204" pitchFamily="34" charset="0"/>
              <a:buChar char="•"/>
              <a:tabLst/>
              <a:defRPr sz="900" b="0">
                <a:solidFill>
                  <a:schemeClr val="tx1"/>
                </a:solidFill>
              </a:defRPr>
            </a:lvl1pPr>
          </a:lstStyle>
          <a:p>
            <a:pPr lvl="0"/>
            <a:r>
              <a:rPr lang="en-CA"/>
              <a:t>Text</a:t>
            </a:r>
          </a:p>
        </p:txBody>
      </p:sp>
      <p:sp>
        <p:nvSpPr>
          <p:cNvPr id="8" name="Text Placeholder 3">
            <a:extLst>
              <a:ext uri="{FF2B5EF4-FFF2-40B4-BE49-F238E27FC236}">
                <a16:creationId xmlns:a16="http://schemas.microsoft.com/office/drawing/2014/main" id="{5A1D13C4-22F3-204D-8372-F7A9579F711E}"/>
              </a:ext>
            </a:extLst>
          </p:cNvPr>
          <p:cNvSpPr>
            <a:spLocks noGrp="1"/>
          </p:cNvSpPr>
          <p:nvPr>
            <p:ph type="body" sz="quarter" idx="23" hasCustomPrompt="1"/>
          </p:nvPr>
        </p:nvSpPr>
        <p:spPr>
          <a:xfrm>
            <a:off x="767408" y="809249"/>
            <a:ext cx="1251464" cy="262674"/>
          </a:xfrm>
          <a:prstGeom prst="rect">
            <a:avLst/>
          </a:prstGeom>
        </p:spPr>
        <p:txBody>
          <a:bodyPr lIns="0" tIns="0" rIns="0" bIns="0"/>
          <a:lstStyle>
            <a:lvl1pPr marL="0" indent="0">
              <a:spcBef>
                <a:spcPts val="0"/>
              </a:spcBef>
              <a:buNone/>
              <a:defRPr sz="1200" b="1">
                <a:solidFill>
                  <a:schemeClr val="accent3"/>
                </a:solidFill>
              </a:defRPr>
            </a:lvl1pPr>
          </a:lstStyle>
          <a:p>
            <a:r>
              <a:rPr lang="en-CA" sz="1200" b="1">
                <a:solidFill>
                  <a:schemeClr val="accent3"/>
                </a:solidFill>
              </a:rPr>
              <a:t>Tools &amp; </a:t>
            </a:r>
            <a:br>
              <a:rPr lang="en-CA" sz="1200" b="1">
                <a:solidFill>
                  <a:schemeClr val="accent3"/>
                </a:solidFill>
              </a:rPr>
            </a:br>
            <a:r>
              <a:rPr lang="en-CA" sz="1200" b="1">
                <a:solidFill>
                  <a:schemeClr val="accent3"/>
                </a:solidFill>
              </a:rPr>
              <a:t>software</a:t>
            </a:r>
          </a:p>
        </p:txBody>
      </p:sp>
    </p:spTree>
    <p:extLst>
      <p:ext uri="{BB962C8B-B14F-4D97-AF65-F5344CB8AC3E}">
        <p14:creationId xmlns:p14="http://schemas.microsoft.com/office/powerpoint/2010/main" val="3211753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a:lvl1pPr>
          </a:lstStyle>
          <a:p>
            <a:pPr lvl="0"/>
            <a:r>
              <a:rPr lang="en-CA"/>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a:lvl1pPr>
          </a:lstStyle>
          <a:p>
            <a:pPr lvl="0"/>
            <a:r>
              <a:rPr lang="en-CA"/>
              <a:t>Name, role</a:t>
            </a:r>
            <a:br>
              <a:rPr lang="en-CA"/>
            </a:br>
            <a:r>
              <a:rPr lang="en-CA"/>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2" name="Picture Placeholder 2"/>
          <p:cNvSpPr>
            <a:spLocks noGrp="1"/>
          </p:cNvSpPr>
          <p:nvPr>
            <p:ph type="pic" sz="quarter" idx="16"/>
          </p:nvPr>
        </p:nvSpPr>
        <p:spPr>
          <a:xfrm>
            <a:off x="6142038" y="777875"/>
            <a:ext cx="5308600" cy="5295900"/>
          </a:xfrm>
          <a:prstGeom prst="rect">
            <a:avLst/>
          </a:prstGeom>
        </p:spPr>
        <p:txBody>
          <a:bodyPr/>
          <a:lstStyle>
            <a:lvl1pPr marL="0" indent="0">
              <a:buNone/>
              <a:defRPr/>
            </a:lvl1pPr>
          </a:lstStyle>
          <a:p>
            <a:r>
              <a:rPr lang="en-US"/>
              <a:t>Click icon to add picture</a:t>
            </a:r>
            <a:endParaRPr lang="en-GB"/>
          </a:p>
        </p:txBody>
      </p:sp>
    </p:spTree>
    <p:extLst>
      <p:ext uri="{BB962C8B-B14F-4D97-AF65-F5344CB8AC3E}">
        <p14:creationId xmlns:p14="http://schemas.microsoft.com/office/powerpoint/2010/main" val="3548795727"/>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am - 2">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pPr/>
              <a:t>‹#›</a:t>
            </a:fld>
            <a:endParaRPr lang="en-CA"/>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3484223"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650841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3481691" y="4156797"/>
            <a:ext cx="2272437" cy="472710"/>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3481691" y="4789582"/>
            <a:ext cx="2272437" cy="1299600"/>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6508671" y="4156797"/>
            <a:ext cx="2272437" cy="472710"/>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6508671" y="4789582"/>
            <a:ext cx="2272437" cy="1299600"/>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366167906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am - 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pPr/>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9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4979390"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8003578"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0" name="Espace réservé du texte 5">
            <a:extLst>
              <a:ext uri="{FF2B5EF4-FFF2-40B4-BE49-F238E27FC236}">
                <a16:creationId xmlns:a16="http://schemas.microsoft.com/office/drawing/2014/main" id="{A5FB43EF-6CA6-024F-8F77-FC5838D6DDEC}"/>
              </a:ext>
            </a:extLst>
          </p:cNvPr>
          <p:cNvSpPr>
            <a:spLocks noGrp="1"/>
          </p:cNvSpPr>
          <p:nvPr>
            <p:ph type="body" sz="quarter" idx="27" hasCustomPrompt="1"/>
          </p:nvPr>
        </p:nvSpPr>
        <p:spPr>
          <a:xfrm>
            <a:off x="1923603" y="4162052"/>
            <a:ext cx="2272437" cy="472710"/>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a:t>Name</a:t>
            </a:r>
          </a:p>
        </p:txBody>
      </p:sp>
      <p:sp>
        <p:nvSpPr>
          <p:cNvPr id="11" name="Espace réservé du texte 5">
            <a:extLst>
              <a:ext uri="{FF2B5EF4-FFF2-40B4-BE49-F238E27FC236}">
                <a16:creationId xmlns:a16="http://schemas.microsoft.com/office/drawing/2014/main" id="{CA153E98-7681-0A40-9CD3-6D021604575E}"/>
              </a:ext>
            </a:extLst>
          </p:cNvPr>
          <p:cNvSpPr>
            <a:spLocks noGrp="1"/>
          </p:cNvSpPr>
          <p:nvPr>
            <p:ph type="body" sz="quarter" idx="28" hasCustomPrompt="1"/>
          </p:nvPr>
        </p:nvSpPr>
        <p:spPr>
          <a:xfrm>
            <a:off x="1923603" y="4789582"/>
            <a:ext cx="2272437" cy="1299600"/>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4976858" y="4156797"/>
            <a:ext cx="2272437" cy="472710"/>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4976858" y="4789582"/>
            <a:ext cx="2272437" cy="1299600"/>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8003838" y="4156797"/>
            <a:ext cx="2272437" cy="472710"/>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8003838" y="4789582"/>
            <a:ext cx="2272437" cy="1299600"/>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400616554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am - 4">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pPr/>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87" y="1971117"/>
            <a:ext cx="1512888" cy="1512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421719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2" name="Espace réservé pour une image  5">
            <a:extLst>
              <a:ext uri="{FF2B5EF4-FFF2-40B4-BE49-F238E27FC236}">
                <a16:creationId xmlns:a16="http://schemas.microsoft.com/office/drawing/2014/main" id="{A792B46A-6C96-6840-832B-E20CE039D872}"/>
              </a:ext>
            </a:extLst>
          </p:cNvPr>
          <p:cNvSpPr>
            <a:spLocks noGrp="1"/>
          </p:cNvSpPr>
          <p:nvPr>
            <p:ph type="pic" sz="quarter" idx="14" hasCustomPrompt="1"/>
          </p:nvPr>
        </p:nvSpPr>
        <p:spPr>
          <a:xfrm>
            <a:off x="876081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3" name="Espace réservé pour une image  5">
            <a:extLst>
              <a:ext uri="{FF2B5EF4-FFF2-40B4-BE49-F238E27FC236}">
                <a16:creationId xmlns:a16="http://schemas.microsoft.com/office/drawing/2014/main" id="{B85760F7-AAF7-BC45-9E56-D0AD952799BD}"/>
              </a:ext>
            </a:extLst>
          </p:cNvPr>
          <p:cNvSpPr>
            <a:spLocks noGrp="1"/>
          </p:cNvSpPr>
          <p:nvPr>
            <p:ph type="pic" sz="quarter" idx="15" hasCustomPrompt="1"/>
          </p:nvPr>
        </p:nvSpPr>
        <p:spPr>
          <a:xfrm>
            <a:off x="6492275"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8" name="Espace réservé du texte 5">
            <a:extLst>
              <a:ext uri="{FF2B5EF4-FFF2-40B4-BE49-F238E27FC236}">
                <a16:creationId xmlns:a16="http://schemas.microsoft.com/office/drawing/2014/main" id="{9F6E5A65-4FB3-D947-9C8C-AB5C4577AEC4}"/>
              </a:ext>
            </a:extLst>
          </p:cNvPr>
          <p:cNvSpPr>
            <a:spLocks noGrp="1"/>
          </p:cNvSpPr>
          <p:nvPr>
            <p:ph type="body" sz="quarter" idx="27" hasCustomPrompt="1"/>
          </p:nvPr>
        </p:nvSpPr>
        <p:spPr>
          <a:xfrm>
            <a:off x="1913090" y="3647746"/>
            <a:ext cx="1519200" cy="444201"/>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a:t>Name</a:t>
            </a:r>
          </a:p>
        </p:txBody>
      </p:sp>
      <p:sp>
        <p:nvSpPr>
          <p:cNvPr id="20" name="Espace réservé du texte 5">
            <a:extLst>
              <a:ext uri="{FF2B5EF4-FFF2-40B4-BE49-F238E27FC236}">
                <a16:creationId xmlns:a16="http://schemas.microsoft.com/office/drawing/2014/main" id="{8F6BBFEE-AEF3-9141-A362-28E277375114}"/>
              </a:ext>
            </a:extLst>
          </p:cNvPr>
          <p:cNvSpPr>
            <a:spLocks noGrp="1"/>
          </p:cNvSpPr>
          <p:nvPr>
            <p:ph type="body" sz="quarter" idx="28" hasCustomPrompt="1"/>
          </p:nvPr>
        </p:nvSpPr>
        <p:spPr>
          <a:xfrm>
            <a:off x="1913090" y="4208678"/>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1" name="Espace réservé du texte 5">
            <a:extLst>
              <a:ext uri="{FF2B5EF4-FFF2-40B4-BE49-F238E27FC236}">
                <a16:creationId xmlns:a16="http://schemas.microsoft.com/office/drawing/2014/main" id="{D0A2E1FE-F04D-E54E-BE60-45260ED35785}"/>
              </a:ext>
            </a:extLst>
          </p:cNvPr>
          <p:cNvSpPr>
            <a:spLocks noGrp="1"/>
          </p:cNvSpPr>
          <p:nvPr>
            <p:ph type="body" sz="quarter" idx="29" hasCustomPrompt="1"/>
          </p:nvPr>
        </p:nvSpPr>
        <p:spPr>
          <a:xfrm>
            <a:off x="4209600" y="3642491"/>
            <a:ext cx="1519200" cy="444201"/>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a:t>Name</a:t>
            </a:r>
          </a:p>
        </p:txBody>
      </p:sp>
      <p:sp>
        <p:nvSpPr>
          <p:cNvPr id="22" name="Espace réservé du texte 5">
            <a:extLst>
              <a:ext uri="{FF2B5EF4-FFF2-40B4-BE49-F238E27FC236}">
                <a16:creationId xmlns:a16="http://schemas.microsoft.com/office/drawing/2014/main" id="{E0587BEC-02AD-8D44-A4A6-C9F181EBC0BD}"/>
              </a:ext>
            </a:extLst>
          </p:cNvPr>
          <p:cNvSpPr>
            <a:spLocks noGrp="1"/>
          </p:cNvSpPr>
          <p:nvPr>
            <p:ph type="body" sz="quarter" idx="30" hasCustomPrompt="1"/>
          </p:nvPr>
        </p:nvSpPr>
        <p:spPr>
          <a:xfrm>
            <a:off x="4209600" y="4203423"/>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3" name="Espace réservé du texte 5">
            <a:extLst>
              <a:ext uri="{FF2B5EF4-FFF2-40B4-BE49-F238E27FC236}">
                <a16:creationId xmlns:a16="http://schemas.microsoft.com/office/drawing/2014/main" id="{E33CFF3B-954E-2944-8A83-B3BA6CF1032B}"/>
              </a:ext>
            </a:extLst>
          </p:cNvPr>
          <p:cNvSpPr>
            <a:spLocks noGrp="1"/>
          </p:cNvSpPr>
          <p:nvPr>
            <p:ph type="body" sz="quarter" idx="31" hasCustomPrompt="1"/>
          </p:nvPr>
        </p:nvSpPr>
        <p:spPr>
          <a:xfrm>
            <a:off x="6490345" y="3653001"/>
            <a:ext cx="1519200" cy="444201"/>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a:t>Name</a:t>
            </a:r>
          </a:p>
        </p:txBody>
      </p:sp>
      <p:sp>
        <p:nvSpPr>
          <p:cNvPr id="24" name="Espace réservé du texte 5">
            <a:extLst>
              <a:ext uri="{FF2B5EF4-FFF2-40B4-BE49-F238E27FC236}">
                <a16:creationId xmlns:a16="http://schemas.microsoft.com/office/drawing/2014/main" id="{E4B824FD-1DF5-E644-BD81-36BA01403EC1}"/>
              </a:ext>
            </a:extLst>
          </p:cNvPr>
          <p:cNvSpPr>
            <a:spLocks noGrp="1"/>
          </p:cNvSpPr>
          <p:nvPr>
            <p:ph type="body" sz="quarter" idx="32" hasCustomPrompt="1"/>
          </p:nvPr>
        </p:nvSpPr>
        <p:spPr>
          <a:xfrm>
            <a:off x="6490345" y="4213933"/>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5" name="Espace réservé du texte 5">
            <a:extLst>
              <a:ext uri="{FF2B5EF4-FFF2-40B4-BE49-F238E27FC236}">
                <a16:creationId xmlns:a16="http://schemas.microsoft.com/office/drawing/2014/main" id="{D9072BA4-9DAB-3F4E-BBD2-73CBD1EF7572}"/>
              </a:ext>
            </a:extLst>
          </p:cNvPr>
          <p:cNvSpPr>
            <a:spLocks noGrp="1"/>
          </p:cNvSpPr>
          <p:nvPr>
            <p:ph type="body" sz="quarter" idx="33" hasCustomPrompt="1"/>
          </p:nvPr>
        </p:nvSpPr>
        <p:spPr>
          <a:xfrm>
            <a:off x="8760580" y="3642491"/>
            <a:ext cx="1519200" cy="444201"/>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a:t>Name</a:t>
            </a:r>
          </a:p>
        </p:txBody>
      </p:sp>
      <p:sp>
        <p:nvSpPr>
          <p:cNvPr id="26" name="Espace réservé du texte 5">
            <a:extLst>
              <a:ext uri="{FF2B5EF4-FFF2-40B4-BE49-F238E27FC236}">
                <a16:creationId xmlns:a16="http://schemas.microsoft.com/office/drawing/2014/main" id="{A149E7E1-2EE8-5B41-AAE5-E706695AEE59}"/>
              </a:ext>
            </a:extLst>
          </p:cNvPr>
          <p:cNvSpPr>
            <a:spLocks noGrp="1"/>
          </p:cNvSpPr>
          <p:nvPr>
            <p:ph type="body" sz="quarter" idx="34" hasCustomPrompt="1"/>
          </p:nvPr>
        </p:nvSpPr>
        <p:spPr>
          <a:xfrm>
            <a:off x="8760580" y="4203423"/>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6" name="Titr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9" name="ZoneTexte 8">
            <a:extLst>
              <a:ext uri="{FF2B5EF4-FFF2-40B4-BE49-F238E27FC236}">
                <a16:creationId xmlns:a16="http://schemas.microsoft.com/office/drawing/2014/main" id="{2D4ED3D8-F040-B14A-A05D-37277FBF0FE1}"/>
              </a:ext>
            </a:extLst>
          </p:cNvPr>
          <p:cNvSpPr txBox="1"/>
          <p:nvPr userDrawn="1"/>
        </p:nvSpPr>
        <p:spPr>
          <a:xfrm>
            <a:off x="1544595" y="1800404"/>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9255890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am - 5">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pPr/>
              <a:t>‹#›</a:t>
            </a:fld>
            <a:endParaRPr lang="en-CA"/>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3076526" y="2201289"/>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22" name="Espace réservé du texte 5">
            <a:extLst>
              <a:ext uri="{FF2B5EF4-FFF2-40B4-BE49-F238E27FC236}">
                <a16:creationId xmlns:a16="http://schemas.microsoft.com/office/drawing/2014/main" id="{CEFBA174-11E0-3640-A143-0A8CE7D169DD}"/>
              </a:ext>
            </a:extLst>
          </p:cNvPr>
          <p:cNvSpPr>
            <a:spLocks noGrp="1"/>
          </p:cNvSpPr>
          <p:nvPr>
            <p:ph type="body" sz="quarter" idx="24" hasCustomPrompt="1"/>
          </p:nvPr>
        </p:nvSpPr>
        <p:spPr>
          <a:xfrm>
            <a:off x="3073370" y="3834087"/>
            <a:ext cx="1519200" cy="391552"/>
          </a:xfrm>
          <a:prstGeom prst="rect">
            <a:avLst/>
          </a:prstGeom>
        </p:spPr>
        <p:txBody>
          <a:bodyPr lIns="0" tIns="0" rIns="0" bIns="0" anchor="ctr">
            <a:noAutofit/>
          </a:bodyPr>
          <a:lstStyle>
            <a:lvl1pPr marL="0" indent="0" algn="ctr">
              <a:spcBef>
                <a:spcPts val="0"/>
              </a:spcBef>
              <a:buNone/>
              <a:defRPr sz="1400" b="1">
                <a:solidFill>
                  <a:schemeClr val="tx1"/>
                </a:solidFill>
              </a:defRPr>
            </a:lvl1pPr>
            <a:lvl4pPr marL="1371600" indent="0">
              <a:buNone/>
              <a:defRPr/>
            </a:lvl4pPr>
          </a:lstStyle>
          <a:p>
            <a:pPr lvl="0"/>
            <a:r>
              <a:rPr lang="en-CA"/>
              <a:t>Name</a:t>
            </a:r>
          </a:p>
        </p:txBody>
      </p:sp>
      <p:sp>
        <p:nvSpPr>
          <p:cNvPr id="23" name="Espace réservé du texte 5">
            <a:extLst>
              <a:ext uri="{FF2B5EF4-FFF2-40B4-BE49-F238E27FC236}">
                <a16:creationId xmlns:a16="http://schemas.microsoft.com/office/drawing/2014/main" id="{52C82127-7629-214F-8A6C-23D5E762916A}"/>
              </a:ext>
            </a:extLst>
          </p:cNvPr>
          <p:cNvSpPr>
            <a:spLocks noGrp="1"/>
          </p:cNvSpPr>
          <p:nvPr>
            <p:ph type="body" sz="quarter" idx="25" hasCustomPrompt="1"/>
          </p:nvPr>
        </p:nvSpPr>
        <p:spPr>
          <a:xfrm>
            <a:off x="3073370" y="4302505"/>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a:t>Role</a:t>
            </a:r>
          </a:p>
        </p:txBody>
      </p:sp>
      <p:sp>
        <p:nvSpPr>
          <p:cNvPr id="44" name="Espace réservé pour une image  5">
            <a:extLst>
              <a:ext uri="{FF2B5EF4-FFF2-40B4-BE49-F238E27FC236}">
                <a16:creationId xmlns:a16="http://schemas.microsoft.com/office/drawing/2014/main" id="{92079528-16A8-AC47-99D5-BA246ED893F7}"/>
              </a:ext>
            </a:extLst>
          </p:cNvPr>
          <p:cNvSpPr>
            <a:spLocks noGrp="1"/>
          </p:cNvSpPr>
          <p:nvPr>
            <p:ph type="pic" sz="quarter" idx="26" hasCustomPrompt="1"/>
          </p:nvPr>
        </p:nvSpPr>
        <p:spPr>
          <a:xfrm>
            <a:off x="789229" y="2202202"/>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F6F24C28-52C6-4446-A047-8BAE1E23BA2A}"/>
              </a:ext>
            </a:extLst>
          </p:cNvPr>
          <p:cNvSpPr>
            <a:spLocks noGrp="1"/>
          </p:cNvSpPr>
          <p:nvPr>
            <p:ph type="body" sz="quarter" idx="27" hasCustomPrompt="1"/>
          </p:nvPr>
        </p:nvSpPr>
        <p:spPr>
          <a:xfrm>
            <a:off x="786073" y="3835000"/>
            <a:ext cx="1519200" cy="391552"/>
          </a:xfrm>
          <a:prstGeom prst="rect">
            <a:avLst/>
          </a:prstGeom>
        </p:spPr>
        <p:txBody>
          <a:bodyPr lIns="0" tIns="0" rIns="0" bIns="0" anchor="ctr">
            <a:noAutofit/>
          </a:bodyPr>
          <a:lstStyle>
            <a:lvl1pPr marL="0" indent="0" algn="ctr">
              <a:spcBef>
                <a:spcPts val="0"/>
              </a:spcBef>
              <a:buNone/>
              <a:defRPr sz="1400" b="1">
                <a:solidFill>
                  <a:schemeClr val="tx1"/>
                </a:solidFill>
              </a:defRPr>
            </a:lvl1pPr>
            <a:lvl4pPr marL="1371600" indent="0">
              <a:buNone/>
              <a:defRPr/>
            </a:lvl4pPr>
          </a:lstStyle>
          <a:p>
            <a:pPr lvl="0"/>
            <a:r>
              <a:rPr lang="en-CA"/>
              <a:t>Name</a:t>
            </a:r>
          </a:p>
        </p:txBody>
      </p:sp>
      <p:sp>
        <p:nvSpPr>
          <p:cNvPr id="46" name="Espace réservé du texte 5">
            <a:extLst>
              <a:ext uri="{FF2B5EF4-FFF2-40B4-BE49-F238E27FC236}">
                <a16:creationId xmlns:a16="http://schemas.microsoft.com/office/drawing/2014/main" id="{249F9432-E942-F847-85CC-7C127BD72D6A}"/>
              </a:ext>
            </a:extLst>
          </p:cNvPr>
          <p:cNvSpPr>
            <a:spLocks noGrp="1"/>
          </p:cNvSpPr>
          <p:nvPr>
            <p:ph type="body" sz="quarter" idx="28" hasCustomPrompt="1"/>
          </p:nvPr>
        </p:nvSpPr>
        <p:spPr>
          <a:xfrm>
            <a:off x="786073" y="4303418"/>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a:t>Role</a:t>
            </a:r>
          </a:p>
        </p:txBody>
      </p:sp>
      <p:sp>
        <p:nvSpPr>
          <p:cNvPr id="47" name="Espace réservé pour une image  5">
            <a:extLst>
              <a:ext uri="{FF2B5EF4-FFF2-40B4-BE49-F238E27FC236}">
                <a16:creationId xmlns:a16="http://schemas.microsoft.com/office/drawing/2014/main" id="{51D00EB2-82E8-2843-A074-1076D0975ABF}"/>
              </a:ext>
            </a:extLst>
          </p:cNvPr>
          <p:cNvSpPr>
            <a:spLocks noGrp="1"/>
          </p:cNvSpPr>
          <p:nvPr>
            <p:ph type="pic" sz="quarter" idx="29" hasCustomPrompt="1"/>
          </p:nvPr>
        </p:nvSpPr>
        <p:spPr>
          <a:xfrm>
            <a:off x="5378431"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22520BB7-44E3-AB4D-B164-EF25D8DAD6D0}"/>
              </a:ext>
            </a:extLst>
          </p:cNvPr>
          <p:cNvSpPr>
            <a:spLocks noGrp="1"/>
          </p:cNvSpPr>
          <p:nvPr>
            <p:ph type="body" sz="quarter" idx="30" hasCustomPrompt="1"/>
          </p:nvPr>
        </p:nvSpPr>
        <p:spPr>
          <a:xfrm>
            <a:off x="5375275" y="3839343"/>
            <a:ext cx="1519200" cy="391552"/>
          </a:xfrm>
          <a:prstGeom prst="rect">
            <a:avLst/>
          </a:prstGeom>
        </p:spPr>
        <p:txBody>
          <a:bodyPr lIns="0" tIns="0" rIns="0" bIns="0" anchor="ctr">
            <a:noAutofit/>
          </a:bodyPr>
          <a:lstStyle>
            <a:lvl1pPr marL="0" indent="0" algn="ctr">
              <a:spcBef>
                <a:spcPts val="0"/>
              </a:spcBef>
              <a:buNone/>
              <a:defRPr sz="1400" b="1">
                <a:solidFill>
                  <a:schemeClr val="tx1"/>
                </a:solidFill>
              </a:defRPr>
            </a:lvl1pPr>
            <a:lvl4pPr marL="1371600" indent="0">
              <a:buNone/>
              <a:defRPr/>
            </a:lvl4pPr>
          </a:lstStyle>
          <a:p>
            <a:pPr lvl="0"/>
            <a:r>
              <a:rPr lang="en-CA"/>
              <a:t>Name</a:t>
            </a:r>
          </a:p>
        </p:txBody>
      </p:sp>
      <p:sp>
        <p:nvSpPr>
          <p:cNvPr id="49" name="Espace réservé du texte 5">
            <a:extLst>
              <a:ext uri="{FF2B5EF4-FFF2-40B4-BE49-F238E27FC236}">
                <a16:creationId xmlns:a16="http://schemas.microsoft.com/office/drawing/2014/main" id="{EF8F210A-69BC-0341-9730-34FC399FB3C7}"/>
              </a:ext>
            </a:extLst>
          </p:cNvPr>
          <p:cNvSpPr>
            <a:spLocks noGrp="1"/>
          </p:cNvSpPr>
          <p:nvPr>
            <p:ph type="body" sz="quarter" idx="31" hasCustomPrompt="1"/>
          </p:nvPr>
        </p:nvSpPr>
        <p:spPr>
          <a:xfrm>
            <a:off x="5375275" y="4307761"/>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a:t>Role</a:t>
            </a:r>
          </a:p>
        </p:txBody>
      </p:sp>
      <p:sp>
        <p:nvSpPr>
          <p:cNvPr id="50" name="Espace réservé pour une image  5">
            <a:extLst>
              <a:ext uri="{FF2B5EF4-FFF2-40B4-BE49-F238E27FC236}">
                <a16:creationId xmlns:a16="http://schemas.microsoft.com/office/drawing/2014/main" id="{B42152F6-1866-7942-AD47-EA9F9115930B}"/>
              </a:ext>
            </a:extLst>
          </p:cNvPr>
          <p:cNvSpPr>
            <a:spLocks noGrp="1"/>
          </p:cNvSpPr>
          <p:nvPr>
            <p:ph type="pic" sz="quarter" idx="32" hasCustomPrompt="1"/>
          </p:nvPr>
        </p:nvSpPr>
        <p:spPr>
          <a:xfrm>
            <a:off x="7646969"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706B3FDE-7B3F-6240-B1F1-2183E848D8D9}"/>
              </a:ext>
            </a:extLst>
          </p:cNvPr>
          <p:cNvSpPr>
            <a:spLocks noGrp="1"/>
          </p:cNvSpPr>
          <p:nvPr>
            <p:ph type="body" sz="quarter" idx="33" hasCustomPrompt="1"/>
          </p:nvPr>
        </p:nvSpPr>
        <p:spPr>
          <a:xfrm>
            <a:off x="7643813" y="3839343"/>
            <a:ext cx="1519200" cy="391552"/>
          </a:xfrm>
          <a:prstGeom prst="rect">
            <a:avLst/>
          </a:prstGeom>
        </p:spPr>
        <p:txBody>
          <a:bodyPr lIns="0" tIns="0" rIns="0" bIns="0" anchor="ctr">
            <a:noAutofit/>
          </a:bodyPr>
          <a:lstStyle>
            <a:lvl1pPr marL="0" indent="0" algn="ctr">
              <a:spcBef>
                <a:spcPts val="0"/>
              </a:spcBef>
              <a:buNone/>
              <a:defRPr sz="1400" b="1">
                <a:solidFill>
                  <a:schemeClr val="tx1"/>
                </a:solidFill>
              </a:defRPr>
            </a:lvl1pPr>
            <a:lvl4pPr marL="1371600" indent="0">
              <a:buNone/>
              <a:defRPr/>
            </a:lvl4pPr>
          </a:lstStyle>
          <a:p>
            <a:pPr lvl="0"/>
            <a:r>
              <a:rPr lang="en-CA"/>
              <a:t>Name</a:t>
            </a:r>
          </a:p>
        </p:txBody>
      </p:sp>
      <p:sp>
        <p:nvSpPr>
          <p:cNvPr id="52" name="Espace réservé du texte 5">
            <a:extLst>
              <a:ext uri="{FF2B5EF4-FFF2-40B4-BE49-F238E27FC236}">
                <a16:creationId xmlns:a16="http://schemas.microsoft.com/office/drawing/2014/main" id="{1BDDCDC0-26C5-784E-B047-A360BCEA4566}"/>
              </a:ext>
            </a:extLst>
          </p:cNvPr>
          <p:cNvSpPr>
            <a:spLocks noGrp="1"/>
          </p:cNvSpPr>
          <p:nvPr>
            <p:ph type="body" sz="quarter" idx="34" hasCustomPrompt="1"/>
          </p:nvPr>
        </p:nvSpPr>
        <p:spPr>
          <a:xfrm>
            <a:off x="7643813" y="4307761"/>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a:t>Role</a:t>
            </a:r>
          </a:p>
        </p:txBody>
      </p:sp>
      <p:sp>
        <p:nvSpPr>
          <p:cNvPr id="53" name="Espace réservé pour une image  5">
            <a:extLst>
              <a:ext uri="{FF2B5EF4-FFF2-40B4-BE49-F238E27FC236}">
                <a16:creationId xmlns:a16="http://schemas.microsoft.com/office/drawing/2014/main" id="{A2EF995F-6F18-1E48-A0F5-E0CA9BBFE91F}"/>
              </a:ext>
            </a:extLst>
          </p:cNvPr>
          <p:cNvSpPr>
            <a:spLocks noGrp="1"/>
          </p:cNvSpPr>
          <p:nvPr>
            <p:ph type="pic" sz="quarter" idx="35" hasCustomPrompt="1"/>
          </p:nvPr>
        </p:nvSpPr>
        <p:spPr>
          <a:xfrm>
            <a:off x="9915506" y="2206544"/>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47994C68-BBD0-6A47-8531-AC9859E8A389}"/>
              </a:ext>
            </a:extLst>
          </p:cNvPr>
          <p:cNvSpPr>
            <a:spLocks noGrp="1"/>
          </p:cNvSpPr>
          <p:nvPr>
            <p:ph type="body" sz="quarter" idx="36" hasCustomPrompt="1"/>
          </p:nvPr>
        </p:nvSpPr>
        <p:spPr>
          <a:xfrm>
            <a:off x="9912350" y="3839342"/>
            <a:ext cx="1519200" cy="391552"/>
          </a:xfrm>
          <a:prstGeom prst="rect">
            <a:avLst/>
          </a:prstGeom>
        </p:spPr>
        <p:txBody>
          <a:bodyPr lIns="0" tIns="0" rIns="0" bIns="0" anchor="ctr">
            <a:noAutofit/>
          </a:bodyPr>
          <a:lstStyle>
            <a:lvl1pPr marL="0" indent="0" algn="ctr">
              <a:spcBef>
                <a:spcPts val="0"/>
              </a:spcBef>
              <a:buNone/>
              <a:defRPr sz="1400" b="1">
                <a:solidFill>
                  <a:schemeClr val="tx1"/>
                </a:solidFill>
              </a:defRPr>
            </a:lvl1pPr>
            <a:lvl4pPr marL="1371600" indent="0">
              <a:buNone/>
              <a:defRPr/>
            </a:lvl4pPr>
          </a:lstStyle>
          <a:p>
            <a:pPr lvl="0"/>
            <a:r>
              <a:rPr lang="en-CA"/>
              <a:t>Name</a:t>
            </a:r>
          </a:p>
        </p:txBody>
      </p:sp>
      <p:sp>
        <p:nvSpPr>
          <p:cNvPr id="55" name="Espace réservé du texte 5">
            <a:extLst>
              <a:ext uri="{FF2B5EF4-FFF2-40B4-BE49-F238E27FC236}">
                <a16:creationId xmlns:a16="http://schemas.microsoft.com/office/drawing/2014/main" id="{09C1574A-363A-EE48-B9A1-4BE9E7A90DCA}"/>
              </a:ext>
            </a:extLst>
          </p:cNvPr>
          <p:cNvSpPr>
            <a:spLocks noGrp="1"/>
          </p:cNvSpPr>
          <p:nvPr>
            <p:ph type="body" sz="quarter" idx="37" hasCustomPrompt="1"/>
          </p:nvPr>
        </p:nvSpPr>
        <p:spPr>
          <a:xfrm>
            <a:off x="9912350" y="4307760"/>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a:t>Role</a:t>
            </a:r>
          </a:p>
        </p:txBody>
      </p:sp>
      <p:sp>
        <p:nvSpPr>
          <p:cNvPr id="20" name="Titr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Tree>
    <p:extLst>
      <p:ext uri="{BB962C8B-B14F-4D97-AF65-F5344CB8AC3E}">
        <p14:creationId xmlns:p14="http://schemas.microsoft.com/office/powerpoint/2010/main" val="102068701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am - 10">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pPr/>
              <a:t>‹#›</a:t>
            </a:fld>
            <a:endParaRPr lang="en-CA"/>
          </a:p>
        </p:txBody>
      </p:sp>
      <p:sp>
        <p:nvSpPr>
          <p:cNvPr id="66" name="Espace réservé pour une image  5">
            <a:extLst>
              <a:ext uri="{FF2B5EF4-FFF2-40B4-BE49-F238E27FC236}">
                <a16:creationId xmlns:a16="http://schemas.microsoft.com/office/drawing/2014/main" id="{EE786B5B-ADB1-914E-B22C-446987A74902}"/>
              </a:ext>
            </a:extLst>
          </p:cNvPr>
          <p:cNvSpPr>
            <a:spLocks noGrp="1" noChangeAspect="1"/>
          </p:cNvSpPr>
          <p:nvPr>
            <p:ph type="pic" sz="quarter" idx="57" hasCustomPrompt="1"/>
          </p:nvPr>
        </p:nvSpPr>
        <p:spPr>
          <a:xfrm>
            <a:off x="772630"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7" name="Espace réservé du texte 5">
            <a:extLst>
              <a:ext uri="{FF2B5EF4-FFF2-40B4-BE49-F238E27FC236}">
                <a16:creationId xmlns:a16="http://schemas.microsoft.com/office/drawing/2014/main" id="{3D2BFFA9-A0BB-4141-A691-E3BF1DB263B2}"/>
              </a:ext>
            </a:extLst>
          </p:cNvPr>
          <p:cNvSpPr>
            <a:spLocks noGrp="1"/>
          </p:cNvSpPr>
          <p:nvPr>
            <p:ph type="body" sz="quarter" idx="58" hasCustomPrompt="1"/>
          </p:nvPr>
        </p:nvSpPr>
        <p:spPr>
          <a:xfrm>
            <a:off x="772630"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Title</a:t>
            </a:r>
          </a:p>
        </p:txBody>
      </p:sp>
      <p:sp>
        <p:nvSpPr>
          <p:cNvPr id="68" name="Espace réservé du texte 5">
            <a:extLst>
              <a:ext uri="{FF2B5EF4-FFF2-40B4-BE49-F238E27FC236}">
                <a16:creationId xmlns:a16="http://schemas.microsoft.com/office/drawing/2014/main" id="{4624AFB6-631A-A342-BBEB-E9490E4283E4}"/>
              </a:ext>
            </a:extLst>
          </p:cNvPr>
          <p:cNvSpPr>
            <a:spLocks noGrp="1"/>
          </p:cNvSpPr>
          <p:nvPr>
            <p:ph type="body" sz="quarter" idx="59" hasCustomPrompt="1"/>
          </p:nvPr>
        </p:nvSpPr>
        <p:spPr>
          <a:xfrm>
            <a:off x="772630"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Name</a:t>
            </a:r>
          </a:p>
        </p:txBody>
      </p:sp>
      <p:sp>
        <p:nvSpPr>
          <p:cNvPr id="111" name="Espace réservé pour une image  5">
            <a:extLst>
              <a:ext uri="{FF2B5EF4-FFF2-40B4-BE49-F238E27FC236}">
                <a16:creationId xmlns:a16="http://schemas.microsoft.com/office/drawing/2014/main" id="{8E0BCA09-C5BF-D843-872B-821AF2D8187C}"/>
              </a:ext>
            </a:extLst>
          </p:cNvPr>
          <p:cNvSpPr>
            <a:spLocks noGrp="1" noChangeAspect="1"/>
          </p:cNvSpPr>
          <p:nvPr>
            <p:ph type="pic" sz="quarter" idx="60" hasCustomPrompt="1"/>
          </p:nvPr>
        </p:nvSpPr>
        <p:spPr>
          <a:xfrm>
            <a:off x="772630" y="3856188"/>
            <a:ext cx="1332000" cy="1332000"/>
          </a:xfrm>
          <a:prstGeom prst="rect">
            <a:avLst/>
          </a:prstGeom>
        </p:spPr>
        <p:txBody>
          <a:bodyPr>
            <a:noAutofit/>
          </a:bodyPr>
          <a:lstStyle>
            <a:lvl1pPr marL="0" indent="0">
              <a:spcBef>
                <a:spcPts val="0"/>
              </a:spcBef>
              <a:buNone/>
              <a:defRPr sz="1200"/>
            </a:lvl1pPr>
          </a:lstStyle>
          <a:p>
            <a:r>
              <a:rPr lang="fr-CA"/>
              <a:t>Cliquez sur l'icône pour ajouter une image</a:t>
            </a:r>
            <a:endParaRPr lang="fr-FR"/>
          </a:p>
        </p:txBody>
      </p:sp>
      <p:sp>
        <p:nvSpPr>
          <p:cNvPr id="112" name="Espace réservé du texte 5">
            <a:extLst>
              <a:ext uri="{FF2B5EF4-FFF2-40B4-BE49-F238E27FC236}">
                <a16:creationId xmlns:a16="http://schemas.microsoft.com/office/drawing/2014/main" id="{F0985BBD-C1F4-4B4A-937A-6E61D3A1806F}"/>
              </a:ext>
            </a:extLst>
          </p:cNvPr>
          <p:cNvSpPr>
            <a:spLocks noGrp="1"/>
          </p:cNvSpPr>
          <p:nvPr>
            <p:ph type="body" sz="quarter" idx="61" hasCustomPrompt="1"/>
          </p:nvPr>
        </p:nvSpPr>
        <p:spPr>
          <a:xfrm>
            <a:off x="772630"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Title</a:t>
            </a:r>
          </a:p>
        </p:txBody>
      </p:sp>
      <p:sp>
        <p:nvSpPr>
          <p:cNvPr id="113" name="Espace réservé du texte 5">
            <a:extLst>
              <a:ext uri="{FF2B5EF4-FFF2-40B4-BE49-F238E27FC236}">
                <a16:creationId xmlns:a16="http://schemas.microsoft.com/office/drawing/2014/main" id="{7C357D04-4C41-B242-B5E6-B881823FF24B}"/>
              </a:ext>
            </a:extLst>
          </p:cNvPr>
          <p:cNvSpPr>
            <a:spLocks noGrp="1"/>
          </p:cNvSpPr>
          <p:nvPr>
            <p:ph type="body" sz="quarter" idx="62" hasCustomPrompt="1"/>
          </p:nvPr>
        </p:nvSpPr>
        <p:spPr>
          <a:xfrm>
            <a:off x="772630"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Name</a:t>
            </a:r>
          </a:p>
        </p:txBody>
      </p:sp>
      <p:sp>
        <p:nvSpPr>
          <p:cNvPr id="41" name="Espace réservé pour une image  5">
            <a:extLst>
              <a:ext uri="{FF2B5EF4-FFF2-40B4-BE49-F238E27FC236}">
                <a16:creationId xmlns:a16="http://schemas.microsoft.com/office/drawing/2014/main" id="{B53C58A7-88E3-BC47-A71C-C4CDDA0CF2D1}"/>
              </a:ext>
            </a:extLst>
          </p:cNvPr>
          <p:cNvSpPr>
            <a:spLocks noGrp="1" noChangeAspect="1"/>
          </p:cNvSpPr>
          <p:nvPr>
            <p:ph type="pic" sz="quarter" idx="63" hasCustomPrompt="1"/>
          </p:nvPr>
        </p:nvSpPr>
        <p:spPr>
          <a:xfrm>
            <a:off x="3096923" y="1513387"/>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2" name="Espace réservé du texte 5">
            <a:extLst>
              <a:ext uri="{FF2B5EF4-FFF2-40B4-BE49-F238E27FC236}">
                <a16:creationId xmlns:a16="http://schemas.microsoft.com/office/drawing/2014/main" id="{FD802FA2-99DC-FF40-BA3E-663B446CFFF6}"/>
              </a:ext>
            </a:extLst>
          </p:cNvPr>
          <p:cNvSpPr>
            <a:spLocks noGrp="1"/>
          </p:cNvSpPr>
          <p:nvPr>
            <p:ph type="body" sz="quarter" idx="64" hasCustomPrompt="1"/>
          </p:nvPr>
        </p:nvSpPr>
        <p:spPr>
          <a:xfrm>
            <a:off x="3096923"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Title</a:t>
            </a:r>
          </a:p>
        </p:txBody>
      </p:sp>
      <p:sp>
        <p:nvSpPr>
          <p:cNvPr id="43" name="Espace réservé du texte 5">
            <a:extLst>
              <a:ext uri="{FF2B5EF4-FFF2-40B4-BE49-F238E27FC236}">
                <a16:creationId xmlns:a16="http://schemas.microsoft.com/office/drawing/2014/main" id="{51803403-26FF-B145-8A44-43BFC0B0D0E6}"/>
              </a:ext>
            </a:extLst>
          </p:cNvPr>
          <p:cNvSpPr>
            <a:spLocks noGrp="1"/>
          </p:cNvSpPr>
          <p:nvPr>
            <p:ph type="body" sz="quarter" idx="65" hasCustomPrompt="1"/>
          </p:nvPr>
        </p:nvSpPr>
        <p:spPr>
          <a:xfrm>
            <a:off x="3096923"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Name</a:t>
            </a:r>
          </a:p>
        </p:txBody>
      </p:sp>
      <p:sp>
        <p:nvSpPr>
          <p:cNvPr id="44" name="Espace réservé pour une image  5">
            <a:extLst>
              <a:ext uri="{FF2B5EF4-FFF2-40B4-BE49-F238E27FC236}">
                <a16:creationId xmlns:a16="http://schemas.microsoft.com/office/drawing/2014/main" id="{647C4664-4742-374A-A7E1-4F7610BDD3BB}"/>
              </a:ext>
            </a:extLst>
          </p:cNvPr>
          <p:cNvSpPr>
            <a:spLocks noGrp="1" noChangeAspect="1"/>
          </p:cNvSpPr>
          <p:nvPr>
            <p:ph type="pic" sz="quarter" idx="66" hasCustomPrompt="1"/>
          </p:nvPr>
        </p:nvSpPr>
        <p:spPr>
          <a:xfrm>
            <a:off x="3096923" y="3864539"/>
            <a:ext cx="1332000" cy="1332000"/>
          </a:xfrm>
          <a:prstGeom prst="rect">
            <a:avLst/>
          </a:prstGeom>
        </p:spPr>
        <p:txBody>
          <a:bodyPr>
            <a:noAutofit/>
          </a:bodyPr>
          <a:lstStyle>
            <a:lvl1pPr marL="0" indent="0">
              <a:spcBef>
                <a:spcPts val="0"/>
              </a:spcBef>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2B49B4A6-EB7B-724D-9F41-C0D8635DD6F8}"/>
              </a:ext>
            </a:extLst>
          </p:cNvPr>
          <p:cNvSpPr>
            <a:spLocks noGrp="1"/>
          </p:cNvSpPr>
          <p:nvPr>
            <p:ph type="body" sz="quarter" idx="67" hasCustomPrompt="1"/>
          </p:nvPr>
        </p:nvSpPr>
        <p:spPr>
          <a:xfrm>
            <a:off x="3096923"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Title</a:t>
            </a:r>
          </a:p>
        </p:txBody>
      </p:sp>
      <p:sp>
        <p:nvSpPr>
          <p:cNvPr id="46" name="Espace réservé du texte 5">
            <a:extLst>
              <a:ext uri="{FF2B5EF4-FFF2-40B4-BE49-F238E27FC236}">
                <a16:creationId xmlns:a16="http://schemas.microsoft.com/office/drawing/2014/main" id="{DDC3CED0-DAE8-FF41-AC58-6E4CC35051A6}"/>
              </a:ext>
            </a:extLst>
          </p:cNvPr>
          <p:cNvSpPr>
            <a:spLocks noGrp="1"/>
          </p:cNvSpPr>
          <p:nvPr>
            <p:ph type="body" sz="quarter" idx="68" hasCustomPrompt="1"/>
          </p:nvPr>
        </p:nvSpPr>
        <p:spPr>
          <a:xfrm>
            <a:off x="3096923"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Name</a:t>
            </a:r>
          </a:p>
        </p:txBody>
      </p:sp>
      <p:sp>
        <p:nvSpPr>
          <p:cNvPr id="47" name="Espace réservé pour une image  5">
            <a:extLst>
              <a:ext uri="{FF2B5EF4-FFF2-40B4-BE49-F238E27FC236}">
                <a16:creationId xmlns:a16="http://schemas.microsoft.com/office/drawing/2014/main" id="{3A1AF66A-0642-9546-9367-C4D7B11E0D2E}"/>
              </a:ext>
            </a:extLst>
          </p:cNvPr>
          <p:cNvSpPr>
            <a:spLocks noGrp="1" noChangeAspect="1"/>
          </p:cNvSpPr>
          <p:nvPr>
            <p:ph type="pic" sz="quarter" idx="69" hasCustomPrompt="1"/>
          </p:nvPr>
        </p:nvSpPr>
        <p:spPr>
          <a:xfrm>
            <a:off x="5431389" y="1513388"/>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714E316F-3190-0549-BE7D-55D1581EA9DC}"/>
              </a:ext>
            </a:extLst>
          </p:cNvPr>
          <p:cNvSpPr>
            <a:spLocks noGrp="1"/>
          </p:cNvSpPr>
          <p:nvPr>
            <p:ph type="body" sz="quarter" idx="70" hasCustomPrompt="1"/>
          </p:nvPr>
        </p:nvSpPr>
        <p:spPr>
          <a:xfrm>
            <a:off x="5431389"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Title</a:t>
            </a:r>
          </a:p>
        </p:txBody>
      </p:sp>
      <p:sp>
        <p:nvSpPr>
          <p:cNvPr id="49" name="Espace réservé du texte 5">
            <a:extLst>
              <a:ext uri="{FF2B5EF4-FFF2-40B4-BE49-F238E27FC236}">
                <a16:creationId xmlns:a16="http://schemas.microsoft.com/office/drawing/2014/main" id="{C2D8EF22-B1DF-4344-8269-C27CA6ED9F65}"/>
              </a:ext>
            </a:extLst>
          </p:cNvPr>
          <p:cNvSpPr>
            <a:spLocks noGrp="1"/>
          </p:cNvSpPr>
          <p:nvPr>
            <p:ph type="body" sz="quarter" idx="71" hasCustomPrompt="1"/>
          </p:nvPr>
        </p:nvSpPr>
        <p:spPr>
          <a:xfrm>
            <a:off x="5431389"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Name</a:t>
            </a:r>
          </a:p>
        </p:txBody>
      </p:sp>
      <p:sp>
        <p:nvSpPr>
          <p:cNvPr id="50" name="Espace réservé pour une image  5">
            <a:extLst>
              <a:ext uri="{FF2B5EF4-FFF2-40B4-BE49-F238E27FC236}">
                <a16:creationId xmlns:a16="http://schemas.microsoft.com/office/drawing/2014/main" id="{9A1E6596-D7B1-084C-919F-05F806C50278}"/>
              </a:ext>
            </a:extLst>
          </p:cNvPr>
          <p:cNvSpPr>
            <a:spLocks noGrp="1" noChangeAspect="1"/>
          </p:cNvSpPr>
          <p:nvPr>
            <p:ph type="pic" sz="quarter" idx="72" hasCustomPrompt="1"/>
          </p:nvPr>
        </p:nvSpPr>
        <p:spPr>
          <a:xfrm>
            <a:off x="5431389" y="3864540"/>
            <a:ext cx="1332000" cy="1332000"/>
          </a:xfrm>
          <a:prstGeom prst="rect">
            <a:avLst/>
          </a:prstGeom>
        </p:spPr>
        <p:txBody>
          <a:bodyPr>
            <a:noAutofit/>
          </a:bodyPr>
          <a:lstStyle>
            <a:lvl1pPr marL="0" indent="0">
              <a:spcBef>
                <a:spcPts val="0"/>
              </a:spcBef>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50ABBD99-D126-1546-8798-2BAA7DB51490}"/>
              </a:ext>
            </a:extLst>
          </p:cNvPr>
          <p:cNvSpPr>
            <a:spLocks noGrp="1"/>
          </p:cNvSpPr>
          <p:nvPr>
            <p:ph type="body" sz="quarter" idx="73" hasCustomPrompt="1"/>
          </p:nvPr>
        </p:nvSpPr>
        <p:spPr>
          <a:xfrm>
            <a:off x="5431389"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Title</a:t>
            </a:r>
          </a:p>
        </p:txBody>
      </p:sp>
      <p:sp>
        <p:nvSpPr>
          <p:cNvPr id="52" name="Espace réservé du texte 5">
            <a:extLst>
              <a:ext uri="{FF2B5EF4-FFF2-40B4-BE49-F238E27FC236}">
                <a16:creationId xmlns:a16="http://schemas.microsoft.com/office/drawing/2014/main" id="{F8BBAB7A-0874-F142-A742-9D362302388F}"/>
              </a:ext>
            </a:extLst>
          </p:cNvPr>
          <p:cNvSpPr>
            <a:spLocks noGrp="1"/>
          </p:cNvSpPr>
          <p:nvPr>
            <p:ph type="body" sz="quarter" idx="74" hasCustomPrompt="1"/>
          </p:nvPr>
        </p:nvSpPr>
        <p:spPr>
          <a:xfrm>
            <a:off x="5431389"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Name</a:t>
            </a:r>
          </a:p>
        </p:txBody>
      </p:sp>
      <p:sp>
        <p:nvSpPr>
          <p:cNvPr id="53" name="Espace réservé pour une image  5">
            <a:extLst>
              <a:ext uri="{FF2B5EF4-FFF2-40B4-BE49-F238E27FC236}">
                <a16:creationId xmlns:a16="http://schemas.microsoft.com/office/drawing/2014/main" id="{E17433F2-ACBF-3D46-8718-C2A899DDC66E}"/>
              </a:ext>
            </a:extLst>
          </p:cNvPr>
          <p:cNvSpPr>
            <a:spLocks noGrp="1" noChangeAspect="1"/>
          </p:cNvSpPr>
          <p:nvPr>
            <p:ph type="pic" sz="quarter" idx="75" hasCustomPrompt="1"/>
          </p:nvPr>
        </p:nvSpPr>
        <p:spPr>
          <a:xfrm>
            <a:off x="7765801"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86F25E95-9D1E-A245-8C5D-E1610A1BE5E9}"/>
              </a:ext>
            </a:extLst>
          </p:cNvPr>
          <p:cNvSpPr>
            <a:spLocks noGrp="1"/>
          </p:cNvSpPr>
          <p:nvPr>
            <p:ph type="body" sz="quarter" idx="76" hasCustomPrompt="1"/>
          </p:nvPr>
        </p:nvSpPr>
        <p:spPr>
          <a:xfrm>
            <a:off x="7765801"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Title</a:t>
            </a:r>
          </a:p>
        </p:txBody>
      </p:sp>
      <p:sp>
        <p:nvSpPr>
          <p:cNvPr id="55" name="Espace réservé du texte 5">
            <a:extLst>
              <a:ext uri="{FF2B5EF4-FFF2-40B4-BE49-F238E27FC236}">
                <a16:creationId xmlns:a16="http://schemas.microsoft.com/office/drawing/2014/main" id="{B6631680-32C8-034C-BF09-79FF3D93A1A9}"/>
              </a:ext>
            </a:extLst>
          </p:cNvPr>
          <p:cNvSpPr>
            <a:spLocks noGrp="1"/>
          </p:cNvSpPr>
          <p:nvPr>
            <p:ph type="body" sz="quarter" idx="77" hasCustomPrompt="1"/>
          </p:nvPr>
        </p:nvSpPr>
        <p:spPr>
          <a:xfrm>
            <a:off x="7765801"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Name</a:t>
            </a:r>
          </a:p>
        </p:txBody>
      </p:sp>
      <p:sp>
        <p:nvSpPr>
          <p:cNvPr id="56" name="Espace réservé pour une image  5">
            <a:extLst>
              <a:ext uri="{FF2B5EF4-FFF2-40B4-BE49-F238E27FC236}">
                <a16:creationId xmlns:a16="http://schemas.microsoft.com/office/drawing/2014/main" id="{C0FF4D73-45DC-334F-8DBD-DBF3F5724457}"/>
              </a:ext>
            </a:extLst>
          </p:cNvPr>
          <p:cNvSpPr>
            <a:spLocks noGrp="1" noChangeAspect="1"/>
          </p:cNvSpPr>
          <p:nvPr>
            <p:ph type="pic" sz="quarter" idx="78" hasCustomPrompt="1"/>
          </p:nvPr>
        </p:nvSpPr>
        <p:spPr>
          <a:xfrm>
            <a:off x="7765801" y="3856188"/>
            <a:ext cx="1332000" cy="1332000"/>
          </a:xfrm>
          <a:prstGeom prst="rect">
            <a:avLst/>
          </a:prstGeom>
        </p:spPr>
        <p:txBody>
          <a:bodyPr>
            <a:noAutofit/>
          </a:bodyPr>
          <a:lstStyle>
            <a:lvl1pPr marL="0" indent="0">
              <a:spcBef>
                <a:spcPts val="0"/>
              </a:spcBef>
              <a:buNone/>
              <a:defRPr sz="1200"/>
            </a:lvl1pPr>
          </a:lstStyle>
          <a:p>
            <a:r>
              <a:rPr lang="fr-CA"/>
              <a:t>Cliquez sur l'icône pour ajouter une image</a:t>
            </a:r>
            <a:endParaRPr lang="fr-FR"/>
          </a:p>
        </p:txBody>
      </p:sp>
      <p:sp>
        <p:nvSpPr>
          <p:cNvPr id="57" name="Espace réservé du texte 5">
            <a:extLst>
              <a:ext uri="{FF2B5EF4-FFF2-40B4-BE49-F238E27FC236}">
                <a16:creationId xmlns:a16="http://schemas.microsoft.com/office/drawing/2014/main" id="{E91127D2-B259-8345-889C-202ACB849300}"/>
              </a:ext>
            </a:extLst>
          </p:cNvPr>
          <p:cNvSpPr>
            <a:spLocks noGrp="1"/>
          </p:cNvSpPr>
          <p:nvPr>
            <p:ph type="body" sz="quarter" idx="79" hasCustomPrompt="1"/>
          </p:nvPr>
        </p:nvSpPr>
        <p:spPr>
          <a:xfrm>
            <a:off x="7765801"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Title</a:t>
            </a:r>
          </a:p>
        </p:txBody>
      </p:sp>
      <p:sp>
        <p:nvSpPr>
          <p:cNvPr id="58" name="Espace réservé du texte 5">
            <a:extLst>
              <a:ext uri="{FF2B5EF4-FFF2-40B4-BE49-F238E27FC236}">
                <a16:creationId xmlns:a16="http://schemas.microsoft.com/office/drawing/2014/main" id="{996D847F-688A-E048-ADEC-9FEF4146952C}"/>
              </a:ext>
            </a:extLst>
          </p:cNvPr>
          <p:cNvSpPr>
            <a:spLocks noGrp="1"/>
          </p:cNvSpPr>
          <p:nvPr>
            <p:ph type="body" sz="quarter" idx="80" hasCustomPrompt="1"/>
          </p:nvPr>
        </p:nvSpPr>
        <p:spPr>
          <a:xfrm>
            <a:off x="7765801"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Name</a:t>
            </a:r>
          </a:p>
        </p:txBody>
      </p:sp>
      <p:sp>
        <p:nvSpPr>
          <p:cNvPr id="59" name="Espace réservé pour une image  5">
            <a:extLst>
              <a:ext uri="{FF2B5EF4-FFF2-40B4-BE49-F238E27FC236}">
                <a16:creationId xmlns:a16="http://schemas.microsoft.com/office/drawing/2014/main" id="{EBF1FE4E-843B-BF42-82CC-5BD49C517620}"/>
              </a:ext>
            </a:extLst>
          </p:cNvPr>
          <p:cNvSpPr>
            <a:spLocks noGrp="1" noChangeAspect="1"/>
          </p:cNvSpPr>
          <p:nvPr>
            <p:ph type="pic" sz="quarter" idx="81" hasCustomPrompt="1"/>
          </p:nvPr>
        </p:nvSpPr>
        <p:spPr>
          <a:xfrm>
            <a:off x="10093238"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0" name="Espace réservé du texte 5">
            <a:extLst>
              <a:ext uri="{FF2B5EF4-FFF2-40B4-BE49-F238E27FC236}">
                <a16:creationId xmlns:a16="http://schemas.microsoft.com/office/drawing/2014/main" id="{1262C7B6-6252-C642-B297-716226E379CD}"/>
              </a:ext>
            </a:extLst>
          </p:cNvPr>
          <p:cNvSpPr>
            <a:spLocks noGrp="1"/>
          </p:cNvSpPr>
          <p:nvPr>
            <p:ph type="body" sz="quarter" idx="82" hasCustomPrompt="1"/>
          </p:nvPr>
        </p:nvSpPr>
        <p:spPr>
          <a:xfrm>
            <a:off x="10093238"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Title</a:t>
            </a:r>
          </a:p>
        </p:txBody>
      </p:sp>
      <p:sp>
        <p:nvSpPr>
          <p:cNvPr id="61" name="Espace réservé du texte 5">
            <a:extLst>
              <a:ext uri="{FF2B5EF4-FFF2-40B4-BE49-F238E27FC236}">
                <a16:creationId xmlns:a16="http://schemas.microsoft.com/office/drawing/2014/main" id="{573E24FE-8879-FB42-B8CA-4D3332150C4F}"/>
              </a:ext>
            </a:extLst>
          </p:cNvPr>
          <p:cNvSpPr>
            <a:spLocks noGrp="1"/>
          </p:cNvSpPr>
          <p:nvPr>
            <p:ph type="body" sz="quarter" idx="83" hasCustomPrompt="1"/>
          </p:nvPr>
        </p:nvSpPr>
        <p:spPr>
          <a:xfrm>
            <a:off x="10093238"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Name</a:t>
            </a:r>
          </a:p>
        </p:txBody>
      </p:sp>
      <p:sp>
        <p:nvSpPr>
          <p:cNvPr id="62" name="Espace réservé pour une image  5">
            <a:extLst>
              <a:ext uri="{FF2B5EF4-FFF2-40B4-BE49-F238E27FC236}">
                <a16:creationId xmlns:a16="http://schemas.microsoft.com/office/drawing/2014/main" id="{CBD400C3-7A40-3048-8844-C3F44A0B40C3}"/>
              </a:ext>
            </a:extLst>
          </p:cNvPr>
          <p:cNvSpPr>
            <a:spLocks noGrp="1" noChangeAspect="1"/>
          </p:cNvSpPr>
          <p:nvPr>
            <p:ph type="pic" sz="quarter" idx="84" hasCustomPrompt="1"/>
          </p:nvPr>
        </p:nvSpPr>
        <p:spPr>
          <a:xfrm>
            <a:off x="10093238" y="3856188"/>
            <a:ext cx="1332000" cy="1332000"/>
          </a:xfrm>
          <a:prstGeom prst="rect">
            <a:avLst/>
          </a:prstGeom>
        </p:spPr>
        <p:txBody>
          <a:bodyPr>
            <a:noAutofit/>
          </a:bodyPr>
          <a:lstStyle>
            <a:lvl1pPr marL="0" indent="0">
              <a:spcBef>
                <a:spcPts val="0"/>
              </a:spcBef>
              <a:buNone/>
              <a:defRPr sz="1200"/>
            </a:lvl1pPr>
          </a:lstStyle>
          <a:p>
            <a:r>
              <a:rPr lang="fr-CA"/>
              <a:t>Cliquez sur l'icône pour ajouter une image</a:t>
            </a:r>
            <a:endParaRPr lang="fr-FR"/>
          </a:p>
        </p:txBody>
      </p:sp>
      <p:sp>
        <p:nvSpPr>
          <p:cNvPr id="63" name="Espace réservé du texte 5">
            <a:extLst>
              <a:ext uri="{FF2B5EF4-FFF2-40B4-BE49-F238E27FC236}">
                <a16:creationId xmlns:a16="http://schemas.microsoft.com/office/drawing/2014/main" id="{9454FE9C-B016-F44D-A539-D12B206A0547}"/>
              </a:ext>
            </a:extLst>
          </p:cNvPr>
          <p:cNvSpPr>
            <a:spLocks noGrp="1"/>
          </p:cNvSpPr>
          <p:nvPr>
            <p:ph type="body" sz="quarter" idx="85" hasCustomPrompt="1"/>
          </p:nvPr>
        </p:nvSpPr>
        <p:spPr>
          <a:xfrm>
            <a:off x="10093238"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Title</a:t>
            </a:r>
          </a:p>
        </p:txBody>
      </p:sp>
      <p:sp>
        <p:nvSpPr>
          <p:cNvPr id="64" name="Espace réservé du texte 5">
            <a:extLst>
              <a:ext uri="{FF2B5EF4-FFF2-40B4-BE49-F238E27FC236}">
                <a16:creationId xmlns:a16="http://schemas.microsoft.com/office/drawing/2014/main" id="{BA682D77-F315-3140-B228-45A7B87CC973}"/>
              </a:ext>
            </a:extLst>
          </p:cNvPr>
          <p:cNvSpPr>
            <a:spLocks noGrp="1"/>
          </p:cNvSpPr>
          <p:nvPr>
            <p:ph type="body" sz="quarter" idx="86" hasCustomPrompt="1"/>
          </p:nvPr>
        </p:nvSpPr>
        <p:spPr>
          <a:xfrm>
            <a:off x="10093238"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Name</a:t>
            </a:r>
          </a:p>
        </p:txBody>
      </p:sp>
      <p:sp>
        <p:nvSpPr>
          <p:cNvPr id="34" name="Titr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4" name="ZoneTexte 3">
            <a:extLst>
              <a:ext uri="{FF2B5EF4-FFF2-40B4-BE49-F238E27FC236}">
                <a16:creationId xmlns:a16="http://schemas.microsoft.com/office/drawing/2014/main" id="{02FBC9F9-E98D-064D-AE5F-D9D1467E6684}"/>
              </a:ext>
            </a:extLst>
          </p:cNvPr>
          <p:cNvSpPr txBox="1"/>
          <p:nvPr userDrawn="1"/>
        </p:nvSpPr>
        <p:spPr>
          <a:xfrm>
            <a:off x="7141464" y="1344168"/>
            <a:ext cx="0" cy="0"/>
          </a:xfrm>
          <a:prstGeom prst="rect">
            <a:avLst/>
          </a:prstGeom>
        </p:spPr>
        <p:txBody>
          <a:bodyPr vert="horz" wrap="none" lIns="0" tIns="0" rIns="0" bIns="0" rtlCol="0" anchor="t" anchorCtr="0">
            <a:noAutofit/>
          </a:bodyPr>
          <a:lstStyle/>
          <a:p>
            <a:pPr marL="0" indent="0" algn="l">
              <a:buFont typeface="Arial" panose="020B0604020202020204" pitchFamily="34" charset="0"/>
              <a:buNone/>
            </a:pPr>
            <a:endParaRPr lang="en-CA"/>
          </a:p>
        </p:txBody>
      </p:sp>
    </p:spTree>
    <p:extLst>
      <p:ext uri="{BB962C8B-B14F-4D97-AF65-F5344CB8AC3E}">
        <p14:creationId xmlns:p14="http://schemas.microsoft.com/office/powerpoint/2010/main" val="87422477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mage left+tex">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88163" y="684000"/>
            <a:ext cx="4537859" cy="622188"/>
          </a:xfrm>
          <a:prstGeom prst="rect">
            <a:avLst/>
          </a:prstGeom>
        </p:spPr>
        <p:txBody>
          <a:bodyPr vert="horz" lIns="0" tIns="0" rIns="0" bIns="0" rtlCol="0" anchor="t" anchorCtr="0">
            <a:noAutofit/>
          </a:bodyPr>
          <a:lstStyle>
            <a:lvl1pPr>
              <a:defRPr>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p:nvPr>
        </p:nvSpPr>
        <p:spPr>
          <a:xfrm>
            <a:off x="6888162" y="1681655"/>
            <a:ext cx="4535945" cy="441117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BDBF016D-4A07-3C4E-84B2-4A358A221DCF}"/>
              </a:ext>
            </a:extLst>
          </p:cNvPr>
          <p:cNvSpPr>
            <a:spLocks noGrp="1"/>
          </p:cNvSpPr>
          <p:nvPr>
            <p:ph type="pic" sz="quarter" idx="18"/>
          </p:nvPr>
        </p:nvSpPr>
        <p:spPr>
          <a:xfrm>
            <a:off x="766762" y="765175"/>
            <a:ext cx="5365751" cy="5327650"/>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15FDA85-64F9-BF40-A7DD-72C4DBB17A76}"/>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248660031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6132513" y="765176"/>
            <a:ext cx="5292725" cy="5327650"/>
          </a:xfrm>
          <a:prstGeom prst="rect">
            <a:avLst/>
          </a:prstGeom>
        </p:spPr>
        <p:txBody>
          <a:bodyPr lIns="0" tIns="0" rIns="0" bIns="0">
            <a:noAutofit/>
          </a:bodyPr>
          <a:lstStyle>
            <a:lvl1pPr>
              <a:spcBef>
                <a:spcPts val="500"/>
              </a:spcBef>
              <a:buNone/>
              <a:defRPr lang="en-GB" sz="3200" kern="1200" baseline="0" noProof="0" dirty="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766763" y="684000"/>
            <a:ext cx="4608512" cy="626302"/>
          </a:xfrm>
          <a:prstGeom prst="rect">
            <a:avLst/>
          </a:prstGeom>
        </p:spPr>
        <p:txBody>
          <a:bodyPr vert="horz" lIns="0" tIns="0" rIns="0" bIns="0" rtlCol="0" anchor="t" anchorCtr="0">
            <a:noAutofit/>
          </a:bodyPr>
          <a:lstStyle/>
          <a:p>
            <a:r>
              <a:rPr lang="en-US" noProof="0"/>
              <a:t>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766763" y="1656522"/>
            <a:ext cx="4608512"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264455359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Image large righ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608512" cy="266382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GB" sz="2000" b="1"/>
              <a:t>Click to add text</a:t>
            </a:r>
            <a:endParaRPr lang="en-US"/>
          </a:p>
        </p:txBody>
      </p:sp>
      <p:sp>
        <p:nvSpPr>
          <p:cNvPr id="6" name="Picture Placeholder 2">
            <a:extLst>
              <a:ext uri="{FF2B5EF4-FFF2-40B4-BE49-F238E27FC236}">
                <a16:creationId xmlns:a16="http://schemas.microsoft.com/office/drawing/2014/main" id="{84A30FA9-EFE0-BD49-888A-59263379F2F6}"/>
              </a:ext>
            </a:extLst>
          </p:cNvPr>
          <p:cNvSpPr>
            <a:spLocks noGrp="1"/>
          </p:cNvSpPr>
          <p:nvPr>
            <p:ph type="pic" sz="quarter" idx="18"/>
          </p:nvPr>
        </p:nvSpPr>
        <p:spPr>
          <a:xfrm>
            <a:off x="6132513" y="765174"/>
            <a:ext cx="5292726"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3FA5BEA3-FBAD-324A-A722-33A5B9C7B06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10752058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mage large lef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88163" y="614877"/>
            <a:ext cx="4537075"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p:nvPr>
        </p:nvSpPr>
        <p:spPr>
          <a:xfrm>
            <a:off x="6888163" y="3392488"/>
            <a:ext cx="4537075" cy="2700337"/>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A46A2561-43A0-D843-B868-9E14FD55F20B}"/>
              </a:ext>
            </a:extLst>
          </p:cNvPr>
          <p:cNvSpPr>
            <a:spLocks noGrp="1"/>
          </p:cNvSpPr>
          <p:nvPr>
            <p:ph type="pic" sz="quarter" idx="18"/>
          </p:nvPr>
        </p:nvSpPr>
        <p:spPr>
          <a:xfrm>
            <a:off x="766762" y="765174"/>
            <a:ext cx="5365751"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D8B5A1A-FC46-2349-BBB1-B939578EEBC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382817993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sp>
        <p:nvSpPr>
          <p:cNvPr id="12" name="Picture Placeholder 20">
            <a:extLst>
              <a:ext uri="{FF2B5EF4-FFF2-40B4-BE49-F238E27FC236}">
                <a16:creationId xmlns:a16="http://schemas.microsoft.com/office/drawing/2014/main" id="{5170FB53-6BB4-B54A-8584-443D632100A5}"/>
              </a:ext>
            </a:extLst>
          </p:cNvPr>
          <p:cNvSpPr>
            <a:spLocks noGrp="1"/>
          </p:cNvSpPr>
          <p:nvPr>
            <p:ph type="pic" sz="quarter" idx="14"/>
          </p:nvPr>
        </p:nvSpPr>
        <p:spPr>
          <a:xfrm>
            <a:off x="766764" y="1568767"/>
            <a:ext cx="3060700" cy="2909559"/>
          </a:xfrm>
          <a:prstGeom prst="rect">
            <a:avLst/>
          </a:prstGeom>
        </p:spPr>
        <p:txBody>
          <a:bodyPr lIns="0" tIns="0" rIns="0" bIns="0">
            <a:noAutofit/>
          </a:bodyPr>
          <a:lstStyle>
            <a:lvl1pPr>
              <a:buNone/>
              <a:defRPr lang="en-GB" sz="1800" kern="1200" baseline="0" noProof="0" dirty="0" smtClean="0">
                <a:solidFill>
                  <a:schemeClr val="tx1"/>
                </a:solidFill>
                <a:latin typeface="Arial" pitchFamily="34" charset="0"/>
                <a:ea typeface="+mn-ea"/>
                <a:cs typeface="+mn-cs"/>
              </a:defRPr>
            </a:lvl1pPr>
          </a:lstStyle>
          <a:p>
            <a:r>
              <a:rPr lang="en-US"/>
              <a:t>Click icon to add picture</a:t>
            </a:r>
          </a:p>
        </p:txBody>
      </p:sp>
      <p:sp>
        <p:nvSpPr>
          <p:cNvPr id="13" name="Picture Placeholder 20">
            <a:extLst>
              <a:ext uri="{FF2B5EF4-FFF2-40B4-BE49-F238E27FC236}">
                <a16:creationId xmlns:a16="http://schemas.microsoft.com/office/drawing/2014/main" id="{B1899592-EF28-9645-8C15-0EF1AC9F46A6}"/>
              </a:ext>
            </a:extLst>
          </p:cNvPr>
          <p:cNvSpPr>
            <a:spLocks noGrp="1"/>
          </p:cNvSpPr>
          <p:nvPr>
            <p:ph type="pic" sz="quarter" idx="15"/>
          </p:nvPr>
        </p:nvSpPr>
        <p:spPr>
          <a:xfrm>
            <a:off x="4583113" y="1568767"/>
            <a:ext cx="3025775" cy="2909559"/>
          </a:xfrm>
          <a:prstGeom prst="rect">
            <a:avLst/>
          </a:prstGeom>
        </p:spPr>
        <p:txBody>
          <a:bodyPr lIns="0" tIns="0" rIns="0" bIns="0">
            <a:noAutofit/>
          </a:bodyPr>
          <a:lstStyle>
            <a:lvl1pPr>
              <a:buNone/>
              <a:defRPr lang="en-GB" sz="1800" kern="1200" baseline="0" noProof="0" dirty="0" smtClean="0">
                <a:solidFill>
                  <a:schemeClr val="tx1"/>
                </a:solidFill>
                <a:latin typeface="Arial" pitchFamily="34" charset="0"/>
                <a:ea typeface="+mn-ea"/>
                <a:cs typeface="+mn-cs"/>
              </a:defRPr>
            </a:lvl1pPr>
          </a:lstStyle>
          <a:p>
            <a:r>
              <a:rPr lang="en-US"/>
              <a:t>Click icon to add picture</a:t>
            </a:r>
          </a:p>
        </p:txBody>
      </p:sp>
      <p:sp>
        <p:nvSpPr>
          <p:cNvPr id="14" name="Picture Placeholder 20">
            <a:extLst>
              <a:ext uri="{FF2B5EF4-FFF2-40B4-BE49-F238E27FC236}">
                <a16:creationId xmlns:a16="http://schemas.microsoft.com/office/drawing/2014/main" id="{692D9CF3-0D5D-0141-8B99-94C866845EA2}"/>
              </a:ext>
            </a:extLst>
          </p:cNvPr>
          <p:cNvSpPr>
            <a:spLocks noGrp="1"/>
          </p:cNvSpPr>
          <p:nvPr>
            <p:ph type="pic" sz="quarter" idx="16"/>
          </p:nvPr>
        </p:nvSpPr>
        <p:spPr>
          <a:xfrm>
            <a:off x="8401050" y="1568767"/>
            <a:ext cx="3024188" cy="2909559"/>
          </a:xfrm>
          <a:prstGeom prst="rect">
            <a:avLst/>
          </a:prstGeom>
        </p:spPr>
        <p:txBody>
          <a:bodyPr lIns="0" tIns="0" rIns="0" bIns="0">
            <a:noAutofit/>
          </a:bodyPr>
          <a:lstStyle>
            <a:lvl1pPr>
              <a:buNone/>
              <a:defRPr lang="en-GB" sz="1800" kern="1200" baseline="0" noProof="0" dirty="0" smtClean="0">
                <a:solidFill>
                  <a:schemeClr val="tx1"/>
                </a:solidFill>
                <a:latin typeface="Arial" pitchFamily="34" charset="0"/>
                <a:ea typeface="+mn-ea"/>
                <a:cs typeface="+mn-cs"/>
              </a:defRPr>
            </a:lvl1pPr>
          </a:lstStyle>
          <a:p>
            <a:r>
              <a:rPr lang="en-US"/>
              <a:t>Click icon to add picture</a:t>
            </a:r>
          </a:p>
        </p:txBody>
      </p:sp>
      <p:sp>
        <p:nvSpPr>
          <p:cNvPr id="15" name="Title Placeholder 1">
            <a:extLst>
              <a:ext uri="{FF2B5EF4-FFF2-40B4-BE49-F238E27FC236}">
                <a16:creationId xmlns:a16="http://schemas.microsoft.com/office/drawing/2014/main" id="{3770998F-754D-FA42-A923-970280E1AFB9}"/>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Title</a:t>
            </a:r>
          </a:p>
        </p:txBody>
      </p:sp>
      <p:sp>
        <p:nvSpPr>
          <p:cNvPr id="16" name="Content Placeholder 20">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614043"/>
            <a:ext cx="3060700" cy="1478782"/>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7" name="Content Placeholder 20">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83113" y="4614042"/>
            <a:ext cx="3025775"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8" name="Content Placeholder 20">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401051" y="4614042"/>
            <a:ext cx="3024188"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9" name="Slide Number Placeholder 5">
            <a:extLst>
              <a:ext uri="{FF2B5EF4-FFF2-40B4-BE49-F238E27FC236}">
                <a16:creationId xmlns:a16="http://schemas.microsoft.com/office/drawing/2014/main" id="{19E90BF8-A5EC-F044-B182-531F647CE68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10874634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
        <p:nvSpPr>
          <p:cNvPr id="3" name="Content Placeholder 2">
            <a:extLst>
              <a:ext uri="{FF2B5EF4-FFF2-40B4-BE49-F238E27FC236}">
                <a16:creationId xmlns:a16="http://schemas.microsoft.com/office/drawing/2014/main" id="{E1CAB381-7BC1-88CB-B9B3-E03811F76F6A}"/>
              </a:ext>
            </a:extLst>
          </p:cNvPr>
          <p:cNvSpPr>
            <a:spLocks noGrp="1"/>
          </p:cNvSpPr>
          <p:nvPr>
            <p:ph sz="quarter" idx="10"/>
          </p:nvPr>
        </p:nvSpPr>
        <p:spPr>
          <a:xfrm>
            <a:off x="4196398" y="1930400"/>
            <a:ext cx="914400" cy="9144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1328420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9DCD6-2165-FF4F-8E06-154879697ACB}"/>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Two Content Picture</a:t>
            </a:r>
          </a:p>
        </p:txBody>
      </p:sp>
      <p:sp>
        <p:nvSpPr>
          <p:cNvPr id="5" name="Content Placeholder 20">
            <a:extLst>
              <a:ext uri="{FF2B5EF4-FFF2-40B4-BE49-F238E27FC236}">
                <a16:creationId xmlns:a16="http://schemas.microsoft.com/office/drawing/2014/main" id="{04642528-8FF6-2D41-9E96-06B28BC27D1F}"/>
              </a:ext>
            </a:extLst>
          </p:cNvPr>
          <p:cNvSpPr>
            <a:spLocks noGrp="1"/>
          </p:cNvSpPr>
          <p:nvPr>
            <p:ph sz="quarter" idx="17"/>
          </p:nvPr>
        </p:nvSpPr>
        <p:spPr>
          <a:xfrm>
            <a:off x="766764" y="2613302"/>
            <a:ext cx="4902516" cy="347952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1F8D1EDC-16DC-1E49-9140-329AB89F3C31}"/>
              </a:ext>
            </a:extLst>
          </p:cNvPr>
          <p:cNvSpPr>
            <a:spLocks noGrp="1"/>
          </p:cNvSpPr>
          <p:nvPr>
            <p:ph sz="quarter" idx="23"/>
          </p:nvPr>
        </p:nvSpPr>
        <p:spPr>
          <a:xfrm>
            <a:off x="6583680" y="2613302"/>
            <a:ext cx="4841558" cy="347952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0">
            <a:extLst>
              <a:ext uri="{FF2B5EF4-FFF2-40B4-BE49-F238E27FC236}">
                <a16:creationId xmlns:a16="http://schemas.microsoft.com/office/drawing/2014/main" id="{F042210E-DA66-4F45-8CAD-D964E0E37981}"/>
              </a:ext>
            </a:extLst>
          </p:cNvPr>
          <p:cNvSpPr>
            <a:spLocks noGrp="1"/>
          </p:cNvSpPr>
          <p:nvPr>
            <p:ph sz="quarter" idx="24"/>
          </p:nvPr>
        </p:nvSpPr>
        <p:spPr>
          <a:xfrm>
            <a:off x="766763" y="1557338"/>
            <a:ext cx="10658475" cy="838200"/>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10000"/>
              <a:buFont typeface="Arial"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p:txBody>
      </p:sp>
      <p:sp>
        <p:nvSpPr>
          <p:cNvPr id="8" name="Slide Number Placeholder 5">
            <a:extLst>
              <a:ext uri="{FF2B5EF4-FFF2-40B4-BE49-F238E27FC236}">
                <a16:creationId xmlns:a16="http://schemas.microsoft.com/office/drawing/2014/main" id="{5173D1E9-C3A6-5C42-AC76-11711669ACC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309387667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420CEB52-B65A-D743-A3ED-12AE04915047}"/>
              </a:ext>
            </a:extLst>
          </p:cNvPr>
          <p:cNvSpPr>
            <a:spLocks noGrp="1"/>
          </p:cNvSpPr>
          <p:nvPr>
            <p:ph type="pic" sz="quarter" idx="14"/>
          </p:nvPr>
        </p:nvSpPr>
        <p:spPr>
          <a:xfrm>
            <a:off x="766762" y="1543050"/>
            <a:ext cx="10658476" cy="3517594"/>
          </a:xfrm>
          <a:prstGeom prst="rect">
            <a:avLst/>
          </a:prstGeom>
        </p:spPr>
        <p:txBody>
          <a:bodyPr lIns="0" tIns="0" rIns="0" bIns="0">
            <a:noAutofit/>
          </a:bodyPr>
          <a:lstStyle>
            <a:lvl1pPr>
              <a:buNone/>
              <a:defRPr lang="en-GB" sz="1800" kern="1200" baseline="0" noProof="0" dirty="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023D73AD-1DE7-2743-9226-A7A91D16B7A4}"/>
              </a:ext>
            </a:extLst>
          </p:cNvPr>
          <p:cNvSpPr>
            <a:spLocks noGrp="1"/>
          </p:cNvSpPr>
          <p:nvPr>
            <p:ph type="title" hasCustomPrompt="1"/>
          </p:nvPr>
        </p:nvSpPr>
        <p:spPr>
          <a:xfrm>
            <a:off x="766763" y="684000"/>
            <a:ext cx="10658475" cy="589597"/>
          </a:xfrm>
          <a:prstGeom prst="rect">
            <a:avLst/>
          </a:prstGeom>
        </p:spPr>
        <p:txBody>
          <a:bodyPr vert="horz" lIns="0" tIns="0" rIns="0" bIns="0" rtlCol="0" anchor="t" anchorCtr="0">
            <a:noAutofit/>
          </a:bodyPr>
          <a:lstStyle/>
          <a:p>
            <a:r>
              <a:rPr lang="en-US" noProof="0"/>
              <a:t>Large Image</a:t>
            </a:r>
          </a:p>
        </p:txBody>
      </p:sp>
      <p:sp>
        <p:nvSpPr>
          <p:cNvPr id="6" name="Content Placeholder 20">
            <a:extLst>
              <a:ext uri="{FF2B5EF4-FFF2-40B4-BE49-F238E27FC236}">
                <a16:creationId xmlns:a16="http://schemas.microsoft.com/office/drawing/2014/main" id="{483732CE-175A-AE46-915A-9D42DBB49026}"/>
              </a:ext>
            </a:extLst>
          </p:cNvPr>
          <p:cNvSpPr>
            <a:spLocks noGrp="1"/>
          </p:cNvSpPr>
          <p:nvPr>
            <p:ph sz="quarter" idx="17" hasCustomPrompt="1"/>
          </p:nvPr>
        </p:nvSpPr>
        <p:spPr>
          <a:xfrm>
            <a:off x="766763" y="5349240"/>
            <a:ext cx="10658475" cy="743585"/>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7" name="Slide Number Placeholder 5">
            <a:extLst>
              <a:ext uri="{FF2B5EF4-FFF2-40B4-BE49-F238E27FC236}">
                <a16:creationId xmlns:a16="http://schemas.microsoft.com/office/drawing/2014/main" id="{470662E6-3FE4-A34A-B7BF-633F17691C6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
        <p:nvSpPr>
          <p:cNvPr id="8" name="TextBox 7">
            <a:extLst>
              <a:ext uri="{FF2B5EF4-FFF2-40B4-BE49-F238E27FC236}">
                <a16:creationId xmlns:a16="http://schemas.microsoft.com/office/drawing/2014/main" id="{E61AAB56-5C60-234D-ACF5-C538156D1F50}"/>
              </a:ext>
            </a:extLst>
          </p:cNvPr>
          <p:cNvSpPr txBox="1"/>
          <p:nvPr userDrawn="1"/>
        </p:nvSpPr>
        <p:spPr>
          <a:xfrm>
            <a:off x="2480310" y="94869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68595671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50F591-6698-174F-81A5-43CD769B1073}"/>
              </a:ext>
            </a:extLst>
          </p:cNvPr>
          <p:cNvSpPr>
            <a:spLocks noGrp="1"/>
          </p:cNvSpPr>
          <p:nvPr>
            <p:ph idx="1" hasCustomPrompt="1"/>
          </p:nvPr>
        </p:nvSpPr>
        <p:spPr>
          <a:xfrm>
            <a:off x="766763" y="1557338"/>
            <a:ext cx="10658475" cy="347341"/>
          </a:xfrm>
          <a:prstGeom prst="rect">
            <a:avLst/>
          </a:prstGeom>
        </p:spPr>
        <p:txBody>
          <a:bodyPr lIns="0" tIns="0" rIns="0" bIns="0">
            <a:no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tabLst/>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5" name="Picture Placeholder 20">
            <a:extLst>
              <a:ext uri="{FF2B5EF4-FFF2-40B4-BE49-F238E27FC236}">
                <a16:creationId xmlns:a16="http://schemas.microsoft.com/office/drawing/2014/main" id="{98B63CA1-A686-354F-9B7A-AF51E599D9B3}"/>
              </a:ext>
            </a:extLst>
          </p:cNvPr>
          <p:cNvSpPr>
            <a:spLocks noGrp="1"/>
          </p:cNvSpPr>
          <p:nvPr>
            <p:ph type="pic" sz="quarter" idx="14"/>
          </p:nvPr>
        </p:nvSpPr>
        <p:spPr>
          <a:xfrm>
            <a:off x="766763" y="2052242"/>
            <a:ext cx="10658476" cy="4040584"/>
          </a:xfrm>
          <a:prstGeom prst="rect">
            <a:avLst/>
          </a:prstGeom>
        </p:spPr>
        <p:txBody>
          <a:bodyPr lIns="0" tIns="0" rIns="0" bIns="0">
            <a:noAutofit/>
          </a:bodyPr>
          <a:lstStyle>
            <a:lvl1pPr>
              <a:buNone/>
              <a:defRPr lang="en-GB" sz="1800" kern="1200" baseline="0" noProof="0" dirty="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D4E11DA7-0585-0C47-A225-82B868CFC1C1}"/>
              </a:ext>
            </a:extLst>
          </p:cNvPr>
          <p:cNvSpPr>
            <a:spLocks noGrp="1"/>
          </p:cNvSpPr>
          <p:nvPr>
            <p:ph type="title" hasCustomPrompt="1"/>
          </p:nvPr>
        </p:nvSpPr>
        <p:spPr>
          <a:xfrm>
            <a:off x="766763" y="684000"/>
            <a:ext cx="10658475" cy="667068"/>
          </a:xfrm>
          <a:prstGeom prst="rect">
            <a:avLst/>
          </a:prstGeom>
        </p:spPr>
        <p:txBody>
          <a:bodyPr vert="horz" lIns="0" tIns="0" rIns="0" bIns="0" rtlCol="0" anchor="t" anchorCtr="0">
            <a:noAutofit/>
          </a:bodyPr>
          <a:lstStyle/>
          <a:p>
            <a:r>
              <a:rPr lang="en-US" noProof="0"/>
              <a:t>Picture with Caption</a:t>
            </a:r>
          </a:p>
        </p:txBody>
      </p:sp>
      <p:sp>
        <p:nvSpPr>
          <p:cNvPr id="7" name="Slide Number Placeholder 5">
            <a:extLst>
              <a:ext uri="{FF2B5EF4-FFF2-40B4-BE49-F238E27FC236}">
                <a16:creationId xmlns:a16="http://schemas.microsoft.com/office/drawing/2014/main" id="{00831232-776B-724A-A622-0B2D2052FA7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239447050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Graphic device and text">
    <p:spTree>
      <p:nvGrpSpPr>
        <p:cNvPr id="1" name=""/>
        <p:cNvGrpSpPr/>
        <p:nvPr/>
      </p:nvGrpSpPr>
      <p:grpSpPr>
        <a:xfrm>
          <a:off x="0" y="0"/>
          <a:ext cx="0" cy="0"/>
          <a:chOff x="0" y="0"/>
          <a:chExt cx="0" cy="0"/>
        </a:xfrm>
      </p:grpSpPr>
      <p:sp>
        <p:nvSpPr>
          <p:cNvPr id="11" name="Espace réservé pour une image  17">
            <a:extLst>
              <a:ext uri="{FF2B5EF4-FFF2-40B4-BE49-F238E27FC236}">
                <a16:creationId xmlns:a16="http://schemas.microsoft.com/office/drawing/2014/main" id="{158CC81F-693C-7745-ACBD-E267DB1433AB}"/>
              </a:ext>
            </a:extLst>
          </p:cNvPr>
          <p:cNvSpPr>
            <a:spLocks noGrp="1" noChangeAspect="1"/>
          </p:cNvSpPr>
          <p:nvPr>
            <p:ph type="pic" sz="quarter" idx="11" hasCustomPrompt="1"/>
          </p:nvPr>
        </p:nvSpPr>
        <p:spPr>
          <a:xfrm>
            <a:off x="785728" y="765526"/>
            <a:ext cx="5327298" cy="5327299"/>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a:lvl1pPr>
          </a:lstStyle>
          <a:p>
            <a:r>
              <a:rPr lang="en-CA" sz="3200">
                <a:cs typeface="Arial" pitchFamily="34" charset="0"/>
              </a:rPr>
              <a:t>Click on the Image icon to change with a new picture located on your computer</a:t>
            </a:r>
            <a:endParaRPr lang="fr-FR"/>
          </a:p>
        </p:txBody>
      </p:sp>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6888163" y="684000"/>
            <a:ext cx="4537075" cy="611189"/>
          </a:xfrm>
          <a:prstGeom prst="rect">
            <a:avLst/>
          </a:prstGeom>
        </p:spPr>
        <p:txBody>
          <a:bodyPr vert="horz" lIns="0" tIns="0" rIns="0" bIns="0" rtlCol="0" anchor="t" anchorCtr="0">
            <a:noAutofit/>
          </a:bodyPr>
          <a:lstStyle/>
          <a:p>
            <a:r>
              <a:rPr lang="en-CA" noProof="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
        <p:nvSpPr>
          <p:cNvPr id="9"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6888163" y="1684422"/>
            <a:ext cx="4537075" cy="4408404"/>
          </a:xfrm>
          <a:prstGeom prst="rect">
            <a:avLst/>
          </a:prstGeom>
        </p:spPr>
        <p:txBody>
          <a:bodyPr lIns="0" tIns="0" rIns="0" bIns="0">
            <a:noAutofit/>
          </a:bodyPr>
          <a:lstStyle>
            <a:lvl1pPr marL="0" indent="0">
              <a:spcBef>
                <a:spcPts val="0"/>
              </a:spcBef>
              <a:buClrTx/>
              <a:buSzPct val="100000"/>
              <a:buFont typeface="Arial" pitchFamily="34" charset="0"/>
              <a:buNone/>
              <a:defRPr sz="2000">
                <a:solidFill>
                  <a:schemeClr val="tx1"/>
                </a:solidFill>
                <a:latin typeface="Arial" pitchFamily="34" charset="0"/>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408681"/>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F54B69-F2F9-F04B-B242-EB97229446DE}"/>
              </a:ext>
            </a:extLst>
          </p:cNvPr>
          <p:cNvSpPr>
            <a:spLocks noGrp="1"/>
          </p:cNvSpPr>
          <p:nvPr>
            <p:ph type="title" hasCustomPrompt="1"/>
          </p:nvPr>
        </p:nvSpPr>
        <p:spPr>
          <a:xfrm>
            <a:off x="766763" y="684000"/>
            <a:ext cx="10658475" cy="541112"/>
          </a:xfrm>
          <a:prstGeom prst="rect">
            <a:avLst/>
          </a:prstGeom>
        </p:spPr>
        <p:txBody>
          <a:bodyPr vert="horz" lIns="0" tIns="0" rIns="0" bIns="0" rtlCol="0" anchor="t" anchorCtr="0">
            <a:noAutofit/>
          </a:bodyPr>
          <a:lstStyle>
            <a:lvl1pPr>
              <a:defRPr>
                <a:solidFill>
                  <a:schemeClr val="tx1"/>
                </a:solidFill>
              </a:defRPr>
            </a:lvl1pPr>
          </a:lstStyle>
          <a:p>
            <a:r>
              <a:rPr lang="en-CA"/>
              <a:t>Standard text slide</a:t>
            </a:r>
            <a:endParaRPr lang="en-US" noProof="0"/>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anose="020B0604020202020204"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E89F11F-EB91-974A-B104-3B694D3EABA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277113899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5" name="Espace réservé du texte 4">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9597"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6" name="Espace réservé du texte 4">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544296"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7" name="Espace réservé du text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347546" y="1569832"/>
            <a:ext cx="2077692" cy="828811"/>
          </a:xfrm>
          <a:prstGeom prst="rect">
            <a:avLst/>
          </a:prstGeom>
        </p:spPr>
        <p:txBody>
          <a:bodyPr lIns="0" tIns="0" rIns="0" bIns="0">
            <a:noAutofit/>
          </a:bodyPr>
          <a:lstStyle>
            <a:lvl1pPr marL="0" indent="0">
              <a:buNone/>
              <a:defRPr sz="2400"/>
            </a:lvl1pPr>
          </a:lstStyle>
          <a:p>
            <a:pPr lvl="0"/>
            <a:r>
              <a:rPr lang="en-CA"/>
              <a:t>Title</a:t>
            </a:r>
          </a:p>
        </p:txBody>
      </p:sp>
      <p:sp>
        <p:nvSpPr>
          <p:cNvPr id="3" name="Espace réservé du texte 2">
            <a:extLst>
              <a:ext uri="{FF2B5EF4-FFF2-40B4-BE49-F238E27FC236}">
                <a16:creationId xmlns:a16="http://schemas.microsoft.com/office/drawing/2014/main" id="{A0CCD124-1965-4543-8B41-42A23BF10BF9}"/>
              </a:ext>
            </a:extLst>
          </p:cNvPr>
          <p:cNvSpPr>
            <a:spLocks noGrp="1"/>
          </p:cNvSpPr>
          <p:nvPr>
            <p:ph type="body" sz="quarter" idx="14" hasCustomPrompt="1"/>
          </p:nvPr>
        </p:nvSpPr>
        <p:spPr>
          <a:xfrm>
            <a:off x="766763"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lvl="0"/>
            <a:endParaRPr lang="en-CA"/>
          </a:p>
        </p:txBody>
      </p:sp>
      <p:sp>
        <p:nvSpPr>
          <p:cNvPr id="11" name="Espace réservé du texte 2">
            <a:extLst>
              <a:ext uri="{FF2B5EF4-FFF2-40B4-BE49-F238E27FC236}">
                <a16:creationId xmlns:a16="http://schemas.microsoft.com/office/drawing/2014/main" id="{9BCD5E3F-8CA5-684B-B78F-B74898839C64}"/>
              </a:ext>
            </a:extLst>
          </p:cNvPr>
          <p:cNvSpPr>
            <a:spLocks noGrp="1"/>
          </p:cNvSpPr>
          <p:nvPr>
            <p:ph type="body" sz="quarter" idx="15" hasCustomPrompt="1"/>
          </p:nvPr>
        </p:nvSpPr>
        <p:spPr>
          <a:xfrm>
            <a:off x="3569999"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lvl="0"/>
            <a:endParaRPr lang="en-CA"/>
          </a:p>
        </p:txBody>
      </p:sp>
      <p:sp>
        <p:nvSpPr>
          <p:cNvPr id="12" name="Espace réservé du texte 2">
            <a:extLst>
              <a:ext uri="{FF2B5EF4-FFF2-40B4-BE49-F238E27FC236}">
                <a16:creationId xmlns:a16="http://schemas.microsoft.com/office/drawing/2014/main" id="{009B656D-E506-E94F-ADB1-62D30E9CBF0C}"/>
              </a:ext>
            </a:extLst>
          </p:cNvPr>
          <p:cNvSpPr>
            <a:spLocks noGrp="1"/>
          </p:cNvSpPr>
          <p:nvPr>
            <p:ph type="body" sz="quarter" idx="16" hasCustomPrompt="1"/>
          </p:nvPr>
        </p:nvSpPr>
        <p:spPr>
          <a:xfrm>
            <a:off x="6537468"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lvl="0"/>
            <a:endParaRPr lang="en-CA"/>
          </a:p>
        </p:txBody>
      </p:sp>
      <p:sp>
        <p:nvSpPr>
          <p:cNvPr id="13" name="Espace réservé du texte 2">
            <a:extLst>
              <a:ext uri="{FF2B5EF4-FFF2-40B4-BE49-F238E27FC236}">
                <a16:creationId xmlns:a16="http://schemas.microsoft.com/office/drawing/2014/main" id="{218B53AF-E978-6444-B00D-EA1BCE273AE0}"/>
              </a:ext>
            </a:extLst>
          </p:cNvPr>
          <p:cNvSpPr>
            <a:spLocks noGrp="1"/>
          </p:cNvSpPr>
          <p:nvPr>
            <p:ph type="body" sz="quarter" idx="17" hasCustomPrompt="1"/>
          </p:nvPr>
        </p:nvSpPr>
        <p:spPr>
          <a:xfrm>
            <a:off x="9342727" y="2597426"/>
            <a:ext cx="2082511"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lvl="0"/>
            <a:endParaRPr lang="en-CA"/>
          </a:p>
        </p:txBody>
      </p:sp>
      <p:sp>
        <p:nvSpPr>
          <p:cNvPr id="15" name="Titre 1">
            <a:extLst>
              <a:ext uri="{FF2B5EF4-FFF2-40B4-BE49-F238E27FC236}">
                <a16:creationId xmlns:a16="http://schemas.microsoft.com/office/drawing/2014/main" id="{423D2075-57BE-0849-A5A7-B72DC6693C16}"/>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Four columns</a:t>
            </a:r>
          </a:p>
        </p:txBody>
      </p:sp>
      <p:sp>
        <p:nvSpPr>
          <p:cNvPr id="16" name="Slide Number Placeholder 5">
            <a:extLst>
              <a:ext uri="{FF2B5EF4-FFF2-40B4-BE49-F238E27FC236}">
                <a16:creationId xmlns:a16="http://schemas.microsoft.com/office/drawing/2014/main" id="{40F3EE84-E142-6541-8D93-B9456A6B3340}"/>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516860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D2EE9D2-4EE1-E84A-8F59-9549A5FAD563}"/>
              </a:ext>
            </a:extLst>
          </p:cNvPr>
          <p:cNvSpPr>
            <a:spLocks noGrp="1"/>
          </p:cNvSpPr>
          <p:nvPr>
            <p:ph type="title" hasCustomPrompt="1"/>
          </p:nvPr>
        </p:nvSpPr>
        <p:spPr>
          <a:xfrm>
            <a:off x="766800" y="684000"/>
            <a:ext cx="10647638" cy="560042"/>
          </a:xfrm>
          <a:prstGeom prst="rect">
            <a:avLst/>
          </a:prstGeom>
        </p:spPr>
        <p:txBody>
          <a:bodyPr vert="horz" lIns="0" tIns="0" rIns="0" bIns="0" rtlCol="0" anchor="t" anchorCtr="0">
            <a:noAutofit/>
          </a:bodyPr>
          <a:lstStyle/>
          <a:p>
            <a:r>
              <a:rPr lang="en-US" noProof="0"/>
              <a:t>Title and Content - High Content slide</a:t>
            </a:r>
          </a:p>
        </p:txBody>
      </p:sp>
      <p:sp>
        <p:nvSpPr>
          <p:cNvPr id="5" name="Content Placeholder 20">
            <a:extLst>
              <a:ext uri="{FF2B5EF4-FFF2-40B4-BE49-F238E27FC236}">
                <a16:creationId xmlns:a16="http://schemas.microsoft.com/office/drawing/2014/main" id="{5F3BF5DA-644D-6C41-A47D-B83355A9712E}"/>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179388" indent="-1793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chemeClr val="tx1"/>
              </a:buClr>
              <a:buSzPct val="100000"/>
              <a:buFont typeface="Calibri" panose="020F0502020204030204" pitchFamily="34" charset="0"/>
              <a:buChar char="–"/>
              <a:defRPr sz="1800">
                <a:solidFill>
                  <a:schemeClr val="tx1"/>
                </a:solidFill>
                <a:latin typeface="Arial" pitchFamily="34" charset="0"/>
              </a:defRPr>
            </a:lvl3pPr>
            <a:lvl4pPr marL="539750" indent="-179388">
              <a:spcBef>
                <a:spcPts val="600"/>
              </a:spcBef>
              <a:buClr>
                <a:schemeClr val="tx1"/>
              </a:buClr>
              <a:buSzPct val="110000"/>
              <a:buFont typeface="Wingdings" pitchFamily="2" charset="2"/>
              <a:buChar char="§"/>
              <a:defRPr sz="1600">
                <a:solidFill>
                  <a:schemeClr val="tx1"/>
                </a:solidFill>
                <a:latin typeface="Arial" pitchFamily="34" charset="0"/>
              </a:defRPr>
            </a:lvl4pPr>
            <a:lvl5pPr marL="719138" indent="-1793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Pct val="100000"/>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ECAC11E-D167-EE4C-BF01-0C0C599D9F1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403189090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132635595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pPr/>
              <a:t>‹#›</a:t>
            </a:fld>
            <a:endParaRPr lang="en-CA"/>
          </a:p>
        </p:txBody>
      </p:sp>
    </p:spTree>
    <p:extLst>
      <p:ext uri="{BB962C8B-B14F-4D97-AF65-F5344CB8AC3E}">
        <p14:creationId xmlns:p14="http://schemas.microsoft.com/office/powerpoint/2010/main" val="180936537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p:nvPr>
        </p:nvSpPr>
        <p:spPr>
          <a:xfrm>
            <a:off x="766764" y="1557339"/>
            <a:ext cx="4915580" cy="453548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Pct val="100000"/>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20">
            <a:extLst>
              <a:ext uri="{FF2B5EF4-FFF2-40B4-BE49-F238E27FC236}">
                <a16:creationId xmlns:a16="http://schemas.microsoft.com/office/drawing/2014/main" id="{3D191AF6-4147-D342-8647-88C4F48C1A6B}"/>
              </a:ext>
            </a:extLst>
          </p:cNvPr>
          <p:cNvSpPr>
            <a:spLocks noGrp="1"/>
          </p:cNvSpPr>
          <p:nvPr>
            <p:ph sz="quarter" idx="23"/>
          </p:nvPr>
        </p:nvSpPr>
        <p:spPr>
          <a:xfrm>
            <a:off x="6596743" y="1557339"/>
            <a:ext cx="4828496" cy="4535486"/>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re 1">
            <a:extLst>
              <a:ext uri="{FF2B5EF4-FFF2-40B4-BE49-F238E27FC236}">
                <a16:creationId xmlns:a16="http://schemas.microsoft.com/office/drawing/2014/main" id="{DDFA4433-FCCE-E346-8C9A-CC579FE5377F}"/>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Two columns</a:t>
            </a:r>
          </a:p>
        </p:txBody>
      </p:sp>
      <p:sp>
        <p:nvSpPr>
          <p:cNvPr id="7" name="Slide Number Placeholder 5">
            <a:extLst>
              <a:ext uri="{FF2B5EF4-FFF2-40B4-BE49-F238E27FC236}">
                <a16:creationId xmlns:a16="http://schemas.microsoft.com/office/drawing/2014/main" id="{E3FC057D-4B39-F949-92A2-1856EB58EF3E}"/>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40043287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top 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F1887-46C2-764B-CD62-2CCAA108C5CC}"/>
              </a:ext>
            </a:extLst>
          </p:cNvPr>
          <p:cNvSpPr>
            <a:spLocks noGrp="1"/>
          </p:cNvSpPr>
          <p:nvPr>
            <p:ph type="title" hasCustomPrompt="1"/>
          </p:nvPr>
        </p:nvSpPr>
        <p:spPr/>
        <p:txBody>
          <a:bodyPr/>
          <a:lstStyle/>
          <a:p>
            <a:r>
              <a:rPr lang="en-US" dirty="0"/>
              <a:t>Content slide with top subtitle – click to add title</a:t>
            </a:r>
          </a:p>
        </p:txBody>
      </p:sp>
      <p:sp>
        <p:nvSpPr>
          <p:cNvPr id="15" name="Subtitle Placeholder 14">
            <a:extLst>
              <a:ext uri="{FF2B5EF4-FFF2-40B4-BE49-F238E27FC236}">
                <a16:creationId xmlns:a16="http://schemas.microsoft.com/office/drawing/2014/main" id="{1D337854-DE91-4D89-3C23-0C741A938573}"/>
              </a:ext>
            </a:extLst>
          </p:cNvPr>
          <p:cNvSpPr>
            <a:spLocks noGrp="1"/>
          </p:cNvSpPr>
          <p:nvPr>
            <p:ph type="body" sz="quarter" idx="19" hasCustomPrompt="1"/>
          </p:nvPr>
        </p:nvSpPr>
        <p:spPr>
          <a:xfrm>
            <a:off x="768096" y="493776"/>
            <a:ext cx="10661904" cy="192024"/>
          </a:xfrm>
          <a:prstGeom prst="rect">
            <a:avLst/>
          </a:prstGeom>
        </p:spPr>
        <p:txBody>
          <a:bodyPr lIns="0" tIns="0" rIns="0" bIns="0"/>
          <a:lstStyle>
            <a:lvl1pPr marL="0" indent="0">
              <a:buNone/>
              <a:defRPr sz="1200" cap="all" baseline="0"/>
            </a:lvl1pPr>
            <a:lvl2pPr marL="457200" indent="0">
              <a:buNone/>
              <a:defRPr/>
            </a:lvl2pPr>
          </a:lstStyle>
          <a:p>
            <a:pPr lvl="0"/>
            <a:r>
              <a:rPr lang="en-US" noProof="0" dirty="0"/>
              <a:t>CLICK TO ADD TOP SUBTITLE</a:t>
            </a:r>
          </a:p>
        </p:txBody>
      </p:sp>
      <p:sp>
        <p:nvSpPr>
          <p:cNvPr id="11" name="Content Placeholder 20">
            <a:extLst>
              <a:ext uri="{FF2B5EF4-FFF2-40B4-BE49-F238E27FC236}">
                <a16:creationId xmlns:a16="http://schemas.microsoft.com/office/drawing/2014/main" id="{33B0D3A4-3C87-C873-6889-FBD03968C92A}"/>
              </a:ext>
            </a:extLst>
          </p:cNvPr>
          <p:cNvSpPr>
            <a:spLocks noGrp="1"/>
          </p:cNvSpPr>
          <p:nvPr>
            <p:ph sz="quarter" idx="17" hasCustomPrompt="1"/>
          </p:nvPr>
        </p:nvSpPr>
        <p:spPr>
          <a:xfrm>
            <a:off x="766763" y="1527176"/>
            <a:ext cx="10658475"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2" name="Footer Placeholder 1">
            <a:extLst>
              <a:ext uri="{FF2B5EF4-FFF2-40B4-BE49-F238E27FC236}">
                <a16:creationId xmlns:a16="http://schemas.microsoft.com/office/drawing/2014/main" id="{E4F101EB-7095-792F-88CB-65BC1D48000C}"/>
              </a:ext>
              <a:ext uri="{C183D7F6-B498-43B3-948B-1728B52AA6E4}">
                <adec:decorative xmlns:adec="http://schemas.microsoft.com/office/drawing/2017/decorative" val="1"/>
              </a:ext>
            </a:extLst>
          </p:cNvPr>
          <p:cNvSpPr>
            <a:spLocks noGrp="1"/>
          </p:cNvSpPr>
          <p:nvPr>
            <p:ph type="ftr" sz="quarter" idx="23"/>
          </p:nvPr>
        </p:nvSpPr>
        <p:spPr/>
        <p:txBody>
          <a:bodyPr/>
          <a:lstStyle/>
          <a:p>
            <a:endParaRPr lang="en-US" noProof="0" dirty="0"/>
          </a:p>
        </p:txBody>
      </p:sp>
      <p:sp>
        <p:nvSpPr>
          <p:cNvPr id="8" name="Slide Number Placeholder 7">
            <a:extLst>
              <a:ext uri="{FF2B5EF4-FFF2-40B4-BE49-F238E27FC236}">
                <a16:creationId xmlns:a16="http://schemas.microsoft.com/office/drawing/2014/main" id="{AE3ADF45-7908-D034-459A-34D6592F8C9B}"/>
              </a:ext>
              <a:ext uri="{C183D7F6-B498-43B3-948B-1728B52AA6E4}">
                <adec:decorative xmlns:adec="http://schemas.microsoft.com/office/drawing/2017/decorative" val="1"/>
              </a:ext>
            </a:extLst>
          </p:cNvPr>
          <p:cNvSpPr>
            <a:spLocks noGrp="1"/>
          </p:cNvSpPr>
          <p:nvPr>
            <p:ph type="sldNum" sz="quarter" idx="22"/>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2663382443"/>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D429A8B-5F07-CA4F-B342-C88D6C5DB7B1}"/>
              </a:ext>
            </a:extLst>
          </p:cNvPr>
          <p:cNvSpPr>
            <a:spLocks noGrp="1"/>
          </p:cNvSpPr>
          <p:nvPr>
            <p:ph type="title" hasCustomPrompt="1"/>
          </p:nvPr>
        </p:nvSpPr>
        <p:spPr>
          <a:xfrm>
            <a:off x="766763" y="684000"/>
            <a:ext cx="10658475" cy="576262"/>
          </a:xfrm>
          <a:prstGeom prst="rect">
            <a:avLst/>
          </a:prstGeom>
        </p:spPr>
        <p:txBody>
          <a:bodyPr vert="horz" lIns="0" tIns="0" rIns="0" bIns="0" rtlCol="0" anchor="t" anchorCtr="0">
            <a:noAutofit/>
          </a:bodyPr>
          <a:lstStyle/>
          <a:p>
            <a:r>
              <a:rPr lang="en-US" noProof="0"/>
              <a:t>Title and Content two - High Content slide</a:t>
            </a:r>
          </a:p>
        </p:txBody>
      </p:sp>
      <p:sp>
        <p:nvSpPr>
          <p:cNvPr id="5" name="Content Placeholder 20">
            <a:extLst>
              <a:ext uri="{FF2B5EF4-FFF2-40B4-BE49-F238E27FC236}">
                <a16:creationId xmlns:a16="http://schemas.microsoft.com/office/drawing/2014/main" id="{D7CEF6C1-9232-3C4B-9EB8-7F0577D6114F}"/>
              </a:ext>
            </a:extLst>
          </p:cNvPr>
          <p:cNvSpPr>
            <a:spLocks noGrp="1"/>
          </p:cNvSpPr>
          <p:nvPr>
            <p:ph sz="quarter" idx="17"/>
          </p:nvPr>
        </p:nvSpPr>
        <p:spPr>
          <a:xfrm>
            <a:off x="766763" y="1570591"/>
            <a:ext cx="4918419" cy="4522234"/>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268288" indent="-268288">
              <a:spcBef>
                <a:spcPts val="600"/>
              </a:spcBef>
              <a:buClr>
                <a:schemeClr val="tx1"/>
              </a:buClr>
              <a:buSzPct val="110000"/>
              <a:buFont typeface="Arial" pitchFamily="34" charset="0"/>
              <a:buChar char="•"/>
              <a:tabLst/>
              <a:defRPr sz="2000" baseline="0">
                <a:solidFill>
                  <a:schemeClr val="tx1"/>
                </a:solidFill>
                <a:latin typeface="Arial" pitchFamily="34" charset="0"/>
              </a:defRPr>
            </a:lvl2pPr>
            <a:lvl3pPr marL="538163" indent="-358775">
              <a:spcBef>
                <a:spcPts val="600"/>
              </a:spcBef>
              <a:buClr>
                <a:schemeClr val="tx1"/>
              </a:buClr>
              <a:buSzPct val="100000"/>
              <a:buFont typeface="Calibri" panose="020F0502020204030204" pitchFamily="34" charset="0"/>
              <a:buChar char="–"/>
              <a:tabLst/>
              <a:defRPr sz="1800">
                <a:solidFill>
                  <a:schemeClr val="tx1"/>
                </a:solidFill>
                <a:latin typeface="Arial" pitchFamily="34" charset="0"/>
              </a:defRPr>
            </a:lvl3pPr>
            <a:lvl4pPr marL="717550" indent="-357188">
              <a:spcBef>
                <a:spcPts val="600"/>
              </a:spcBef>
              <a:buClr>
                <a:schemeClr val="tx1"/>
              </a:buClr>
              <a:buSzPct val="110000"/>
              <a:buFont typeface="Wingdings" pitchFamily="2" charset="2"/>
              <a:buChar char="§"/>
              <a:tabLst/>
              <a:defRPr sz="1600">
                <a:solidFill>
                  <a:schemeClr val="tx1"/>
                </a:solidFill>
                <a:latin typeface="Arial" pitchFamily="34" charset="0"/>
              </a:defRPr>
            </a:lvl4pPr>
            <a:lvl5pPr marL="896938" indent="-357188">
              <a:spcBef>
                <a:spcPts val="600"/>
              </a:spcBef>
              <a:buClr>
                <a:schemeClr val="tx1"/>
              </a:buClr>
              <a:buSzPct val="110000"/>
              <a:buFont typeface="Courier New" panose="02070309020205020404" pitchFamily="49" charset="0"/>
              <a:buChar char="o"/>
              <a:tabLst/>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D064A7A9-8523-0241-9AE4-6A60DEB4D4D1}"/>
              </a:ext>
            </a:extLst>
          </p:cNvPr>
          <p:cNvSpPr>
            <a:spLocks noGrp="1"/>
          </p:cNvSpPr>
          <p:nvPr>
            <p:ph sz="quarter" idx="18"/>
          </p:nvPr>
        </p:nvSpPr>
        <p:spPr>
          <a:xfrm>
            <a:off x="6586329" y="1557338"/>
            <a:ext cx="4838909" cy="4535487"/>
          </a:xfrm>
          <a:prstGeom prst="rect">
            <a:avLst/>
          </a:prstGeom>
        </p:spPr>
        <p:txBody>
          <a:bodyPr lIns="0" tIns="0" rIns="0" bIns="0">
            <a:noAutofit/>
          </a:bodyPr>
          <a:lstStyle>
            <a:lvl1pPr marL="0" indent="0">
              <a:spcBef>
                <a:spcPts val="600"/>
              </a:spcBef>
              <a:buClr>
                <a:srgbClr val="000000"/>
              </a:buClr>
              <a:buSzPct val="110000"/>
              <a:buFont typeface="Arial" pitchFamily="34" charset="0"/>
              <a:buNone/>
              <a:defRPr sz="2000">
                <a:solidFill>
                  <a:schemeClr val="tx1"/>
                </a:solidFill>
                <a:latin typeface="Arial" pitchFamily="34" charset="0"/>
              </a:defRPr>
            </a:lvl1pPr>
            <a:lvl2pPr marL="179388" indent="-179388">
              <a:spcBef>
                <a:spcPts val="600"/>
              </a:spcBef>
              <a:buClr>
                <a:srgbClr val="000000"/>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rgbClr val="000000"/>
              </a:buClr>
              <a:buSzPct val="100000"/>
              <a:buFont typeface="Calibri" panose="020F0502020204030204" pitchFamily="34" charset="0"/>
              <a:buChar char="–"/>
              <a:defRPr sz="1800">
                <a:solidFill>
                  <a:schemeClr val="tx1"/>
                </a:solidFill>
                <a:latin typeface="Arial" pitchFamily="34" charset="0"/>
              </a:defRPr>
            </a:lvl3pPr>
            <a:lvl4pPr marL="539750" indent="-179388">
              <a:spcBef>
                <a:spcPts val="600"/>
              </a:spcBef>
              <a:buClr>
                <a:srgbClr val="000000"/>
              </a:buClr>
              <a:buSzPct val="110000"/>
              <a:buFont typeface="Wingdings" pitchFamily="2" charset="2"/>
              <a:buChar char="§"/>
              <a:defRPr sz="1600">
                <a:solidFill>
                  <a:schemeClr val="tx1"/>
                </a:solidFill>
                <a:latin typeface="Arial" pitchFamily="34" charset="0"/>
              </a:defRPr>
            </a:lvl4pPr>
            <a:lvl5pPr marL="719138" indent="-179388">
              <a:spcBef>
                <a:spcPts val="6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D3F43615-B088-4842-8DD2-BA05F0EBEB5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335015349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p:nvPr>
        </p:nvSpPr>
        <p:spPr>
          <a:xfrm>
            <a:off x="766763" y="1557338"/>
            <a:ext cx="7634287"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Placeholder 1">
            <a:extLst>
              <a:ext uri="{FF2B5EF4-FFF2-40B4-BE49-F238E27FC236}">
                <a16:creationId xmlns:a16="http://schemas.microsoft.com/office/drawing/2014/main" id="{93E51C5F-F6C0-F042-8FC5-13245991AF32}"/>
              </a:ext>
            </a:extLst>
          </p:cNvPr>
          <p:cNvSpPr>
            <a:spLocks noGrp="1"/>
          </p:cNvSpPr>
          <p:nvPr>
            <p:ph type="title" hasCustomPrompt="1"/>
          </p:nvPr>
        </p:nvSpPr>
        <p:spPr>
          <a:xfrm>
            <a:off x="766763" y="685165"/>
            <a:ext cx="10658475" cy="576262"/>
          </a:xfrm>
          <a:prstGeom prst="rect">
            <a:avLst/>
          </a:prstGeom>
        </p:spPr>
        <p:txBody>
          <a:bodyPr vert="horz" lIns="0" tIns="0" rIns="0" bIns="0" rtlCol="0" anchor="t" anchorCtr="0">
            <a:noAutofit/>
          </a:bodyPr>
          <a:lstStyle/>
          <a:p>
            <a:r>
              <a:rPr lang="en-US" noProof="0"/>
              <a:t>Content with side small graphic </a:t>
            </a:r>
          </a:p>
        </p:txBody>
      </p:sp>
      <p:sp>
        <p:nvSpPr>
          <p:cNvPr id="6" name="Picture Placeholder 11">
            <a:extLst>
              <a:ext uri="{FF2B5EF4-FFF2-40B4-BE49-F238E27FC236}">
                <a16:creationId xmlns:a16="http://schemas.microsoft.com/office/drawing/2014/main" id="{2D34D49C-F4FA-B74B-BB7F-2282D9134435}"/>
              </a:ext>
            </a:extLst>
          </p:cNvPr>
          <p:cNvSpPr>
            <a:spLocks noGrp="1"/>
          </p:cNvSpPr>
          <p:nvPr>
            <p:ph type="pic" sz="quarter" idx="23" hasCustomPrompt="1"/>
          </p:nvPr>
        </p:nvSpPr>
        <p:spPr>
          <a:xfrm>
            <a:off x="9156699" y="1557338"/>
            <a:ext cx="2268539" cy="4535487"/>
          </a:xfrm>
          <a:prstGeom prst="rect">
            <a:avLst/>
          </a:prstGeom>
        </p:spPr>
        <p:txBody>
          <a:bodyPr lIns="0" tIns="0" rIns="0" bIns="0">
            <a:noAutofit/>
          </a:bodyPr>
          <a:lstStyle>
            <a:lvl1pPr marL="179388" indent="-179388">
              <a:buFont typeface="Arial" pitchFamily="34" charset="0"/>
              <a:buNone/>
              <a:defRPr lang="en-AU" sz="1600" kern="1200" dirty="0" smtClean="0">
                <a:solidFill>
                  <a:schemeClr val="tx1"/>
                </a:solidFill>
                <a:latin typeface="Arial" pitchFamily="34" charset="0"/>
                <a:ea typeface="+mn-ea"/>
                <a:cs typeface="+mn-cs"/>
              </a:defRPr>
            </a:lvl1pPr>
          </a:lstStyle>
          <a:p>
            <a:r>
              <a:rPr lang="en-US"/>
              <a:t>Text</a:t>
            </a:r>
          </a:p>
        </p:txBody>
      </p:sp>
      <p:sp>
        <p:nvSpPr>
          <p:cNvPr id="7" name="Slide Number Placeholder 5">
            <a:extLst>
              <a:ext uri="{FF2B5EF4-FFF2-40B4-BE49-F238E27FC236}">
                <a16:creationId xmlns:a16="http://schemas.microsoft.com/office/drawing/2014/main" id="{21F4CA38-72C4-D142-8247-6221593D83D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
        <p:nvSpPr>
          <p:cNvPr id="8" name="TextBox 7">
            <a:extLst>
              <a:ext uri="{FF2B5EF4-FFF2-40B4-BE49-F238E27FC236}">
                <a16:creationId xmlns:a16="http://schemas.microsoft.com/office/drawing/2014/main" id="{B93110AC-EDD5-164D-9903-F88EACB2D912}"/>
              </a:ext>
            </a:extLst>
          </p:cNvPr>
          <p:cNvSpPr txBox="1"/>
          <p:nvPr userDrawn="1"/>
        </p:nvSpPr>
        <p:spPr>
          <a:xfrm>
            <a:off x="2823210" y="8458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70185467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D155C-3987-F847-9D0B-84468EFC74D8}"/>
              </a:ext>
            </a:extLst>
          </p:cNvPr>
          <p:cNvSpPr>
            <a:spLocks noGrp="1"/>
          </p:cNvSpPr>
          <p:nvPr>
            <p:ph type="ctrTitle" hasCustomPrompt="1"/>
          </p:nvPr>
        </p:nvSpPr>
        <p:spPr>
          <a:xfrm>
            <a:off x="766763" y="2984416"/>
            <a:ext cx="7326914" cy="1730375"/>
          </a:xfrm>
        </p:spPr>
        <p:txBody>
          <a:bodyPr wrap="square" lIns="0" tIns="0" rIns="0" bIns="0" anchor="t" anchorCtr="0">
            <a:noAutofit/>
          </a:bodyPr>
          <a:lstStyle>
            <a:lvl1pPr algn="l">
              <a:defRPr sz="3600" baseline="0">
                <a:solidFill>
                  <a:schemeClr val="tx1"/>
                </a:solidFill>
              </a:defRPr>
            </a:lvl1pPr>
          </a:lstStyle>
          <a:p>
            <a:r>
              <a:rPr lang="en-US" noProof="0"/>
              <a:t>Quotation page</a:t>
            </a:r>
          </a:p>
        </p:txBody>
      </p:sp>
      <p:sp>
        <p:nvSpPr>
          <p:cNvPr id="5" name="Slide Number Placeholder 5">
            <a:extLst>
              <a:ext uri="{FF2B5EF4-FFF2-40B4-BE49-F238E27FC236}">
                <a16:creationId xmlns:a16="http://schemas.microsoft.com/office/drawing/2014/main" id="{4AB6354D-4439-8B45-B450-15EA71FAF8F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149712824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ation page -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704F1-9387-744F-A7AB-A0C557474C54}"/>
              </a:ext>
            </a:extLst>
          </p:cNvPr>
          <p:cNvSpPr/>
          <p:nvPr userDrawn="1"/>
        </p:nvSpPr>
        <p:spPr bwMode="gray">
          <a:xfrm>
            <a:off x="766763" y="1557338"/>
            <a:ext cx="10658476" cy="2317016"/>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11" name="Title Placeholder 1">
            <a:extLst>
              <a:ext uri="{FF2B5EF4-FFF2-40B4-BE49-F238E27FC236}">
                <a16:creationId xmlns:a16="http://schemas.microsoft.com/office/drawing/2014/main" id="{5F6F0F7F-AD94-8A45-9C63-550DEBA61840}"/>
              </a:ext>
            </a:extLst>
          </p:cNvPr>
          <p:cNvSpPr>
            <a:spLocks noGrp="1"/>
          </p:cNvSpPr>
          <p:nvPr>
            <p:ph type="title" hasCustomPrompt="1"/>
          </p:nvPr>
        </p:nvSpPr>
        <p:spPr>
          <a:xfrm>
            <a:off x="766800" y="684000"/>
            <a:ext cx="10664561" cy="673357"/>
          </a:xfrm>
          <a:prstGeom prst="rect">
            <a:avLst/>
          </a:prstGeom>
        </p:spPr>
        <p:txBody>
          <a:bodyPr vert="horz" lIns="0" tIns="0" rIns="0" bIns="0" rtlCol="0" anchor="t" anchorCtr="0">
            <a:noAutofit/>
          </a:bodyPr>
          <a:lstStyle/>
          <a:p>
            <a:r>
              <a:rPr lang="en-US" noProof="0"/>
              <a:t>Quotation page - 2</a:t>
            </a:r>
          </a:p>
        </p:txBody>
      </p:sp>
      <p:sp>
        <p:nvSpPr>
          <p:cNvPr id="12" name="Content Placeholder 20">
            <a:extLst>
              <a:ext uri="{FF2B5EF4-FFF2-40B4-BE49-F238E27FC236}">
                <a16:creationId xmlns:a16="http://schemas.microsoft.com/office/drawing/2014/main" id="{3DC0A301-140F-B842-9A9E-9F3B20853141}"/>
              </a:ext>
            </a:extLst>
          </p:cNvPr>
          <p:cNvSpPr>
            <a:spLocks noGrp="1"/>
          </p:cNvSpPr>
          <p:nvPr>
            <p:ph sz="quarter" idx="17"/>
          </p:nvPr>
        </p:nvSpPr>
        <p:spPr bwMode="white">
          <a:xfrm>
            <a:off x="1558925" y="1924565"/>
            <a:ext cx="9109075" cy="180000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2000" b="1" i="1">
                <a:solidFill>
                  <a:schemeClr val="bg1"/>
                </a:solidFill>
                <a:latin typeface="Arial" pitchFamily="34" charset="0"/>
              </a:defRPr>
            </a:lvl1pPr>
            <a:lvl2pPr marL="0" indent="0">
              <a:spcBef>
                <a:spcPts val="500"/>
              </a:spcBef>
              <a:buClr>
                <a:schemeClr val="bg1"/>
              </a:buClr>
              <a:buSzPct val="110000"/>
              <a:buFont typeface="Arial" pitchFamily="34" charset="0"/>
              <a:buNone/>
              <a:defRPr sz="1800" baseline="0">
                <a:solidFill>
                  <a:schemeClr val="bg1"/>
                </a:solidFill>
                <a:latin typeface="Arial" pitchFamily="34" charset="0"/>
              </a:defRPr>
            </a:lvl2pPr>
            <a:lvl3pPr marL="274638" indent="-274638">
              <a:spcBef>
                <a:spcPts val="500"/>
              </a:spcBef>
              <a:buClr>
                <a:schemeClr val="bg1"/>
              </a:buClr>
              <a:buSzPct val="110000"/>
              <a:buFont typeface="Arial" pitchFamily="34" charset="0"/>
              <a:buChar char="•"/>
              <a:defRPr sz="18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FD10FA1E-7A18-A84C-A80C-9F74B995D43E}"/>
              </a:ext>
            </a:extLst>
          </p:cNvPr>
          <p:cNvSpPr>
            <a:spLocks noGrp="1"/>
          </p:cNvSpPr>
          <p:nvPr>
            <p:ph sz="quarter" idx="18"/>
          </p:nvPr>
        </p:nvSpPr>
        <p:spPr>
          <a:xfrm>
            <a:off x="766763" y="4156564"/>
            <a:ext cx="10658475" cy="193626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Slide Number Placeholder 5">
            <a:extLst>
              <a:ext uri="{FF2B5EF4-FFF2-40B4-BE49-F238E27FC236}">
                <a16:creationId xmlns:a16="http://schemas.microsoft.com/office/drawing/2014/main" id="{D08F3D4F-4489-1549-AF20-5B88DAC9654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343363216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ient Ref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8E84C-B364-DA4D-B480-E2F8D7309D87}"/>
              </a:ext>
            </a:extLst>
          </p:cNvPr>
          <p:cNvSpPr>
            <a:spLocks noGrp="1"/>
          </p:cNvSpPr>
          <p:nvPr>
            <p:ph type="sldNum" sz="quarter" idx="10"/>
          </p:nvPr>
        </p:nvSpPr>
        <p:spPr/>
        <p:txBody>
          <a:bodyPr>
            <a:noAutofit/>
          </a:bodyPr>
          <a:lstStyle/>
          <a:p>
            <a:fld id="{525A3C56-E491-49B2-93F3-63532DF516BC}" type="slidenum">
              <a:rPr lang="en-CA" smtClean="0"/>
              <a:pPr/>
              <a:t>‹#›</a:t>
            </a:fld>
            <a:endParaRPr lang="en-CA"/>
          </a:p>
        </p:txBody>
      </p:sp>
      <p:sp>
        <p:nvSpPr>
          <p:cNvPr id="4" name="Rectangle 3">
            <a:extLst>
              <a:ext uri="{FF2B5EF4-FFF2-40B4-BE49-F238E27FC236}">
                <a16:creationId xmlns:a16="http://schemas.microsoft.com/office/drawing/2014/main" id="{DAEB9999-5E97-764D-AC76-E36C36BBB481}"/>
              </a:ext>
            </a:extLst>
          </p:cNvPr>
          <p:cNvSpPr/>
          <p:nvPr userDrawn="1"/>
        </p:nvSpPr>
        <p:spPr bwMode="gray">
          <a:xfrm>
            <a:off x="766762" y="4064734"/>
            <a:ext cx="10658475" cy="2028091"/>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6" name="Title Placeholder 1">
            <a:extLst>
              <a:ext uri="{FF2B5EF4-FFF2-40B4-BE49-F238E27FC236}">
                <a16:creationId xmlns:a16="http://schemas.microsoft.com/office/drawing/2014/main" id="{4A2810CC-7DE6-E94F-923A-A26081CDD1DC}"/>
              </a:ext>
            </a:extLst>
          </p:cNvPr>
          <p:cNvSpPr>
            <a:spLocks noGrp="1"/>
          </p:cNvSpPr>
          <p:nvPr>
            <p:ph type="title" hasCustomPrompt="1"/>
          </p:nvPr>
        </p:nvSpPr>
        <p:spPr>
          <a:xfrm>
            <a:off x="767383" y="684000"/>
            <a:ext cx="10657856" cy="576262"/>
          </a:xfrm>
          <a:prstGeom prst="rect">
            <a:avLst/>
          </a:prstGeom>
        </p:spPr>
        <p:txBody>
          <a:bodyPr vert="horz" lIns="0" tIns="0" rIns="0" bIns="0" rtlCol="0" anchor="t" anchorCtr="0">
            <a:noAutofit/>
          </a:bodyPr>
          <a:lstStyle/>
          <a:p>
            <a:r>
              <a:rPr lang="en-US" noProof="0"/>
              <a:t>Client Ref page</a:t>
            </a:r>
          </a:p>
        </p:txBody>
      </p:sp>
      <p:sp>
        <p:nvSpPr>
          <p:cNvPr id="7" name="Content Placeholder 20">
            <a:extLst>
              <a:ext uri="{FF2B5EF4-FFF2-40B4-BE49-F238E27FC236}">
                <a16:creationId xmlns:a16="http://schemas.microsoft.com/office/drawing/2014/main" id="{151BEF49-6996-9A47-912D-07F058FDAB1B}"/>
              </a:ext>
            </a:extLst>
          </p:cNvPr>
          <p:cNvSpPr>
            <a:spLocks noGrp="1"/>
          </p:cNvSpPr>
          <p:nvPr>
            <p:ph sz="quarter" idx="17"/>
          </p:nvPr>
        </p:nvSpPr>
        <p:spPr bwMode="white">
          <a:xfrm>
            <a:off x="8401050" y="4295045"/>
            <a:ext cx="2266950" cy="1594378"/>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600" b="0" i="1">
                <a:solidFill>
                  <a:schemeClr val="bg1"/>
                </a:solidFill>
                <a:latin typeface="Arial" pitchFamily="34" charset="0"/>
              </a:defRPr>
            </a:lvl1pPr>
            <a:lvl2pPr marL="0" indent="0">
              <a:spcBef>
                <a:spcPts val="500"/>
              </a:spcBef>
              <a:buClr>
                <a:schemeClr val="bg1"/>
              </a:buClr>
              <a:buSzPct val="110000"/>
              <a:buFont typeface="Arial" pitchFamily="34" charset="0"/>
              <a:buNone/>
              <a:defRPr sz="1400" baseline="0">
                <a:solidFill>
                  <a:schemeClr val="bg1"/>
                </a:solidFill>
                <a:latin typeface="Arial" pitchFamily="34" charset="0"/>
              </a:defRPr>
            </a:lvl2pPr>
            <a:lvl3pPr marL="177800" indent="-177800">
              <a:spcBef>
                <a:spcPts val="500"/>
              </a:spcBef>
              <a:buClr>
                <a:schemeClr val="bg1"/>
              </a:buClr>
              <a:buSzPct val="110000"/>
              <a:buFont typeface="Arial" pitchFamily="34" charset="0"/>
              <a:buChar char="•"/>
              <a:defRPr sz="14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8" name="Content Placeholder 20">
            <a:extLst>
              <a:ext uri="{FF2B5EF4-FFF2-40B4-BE49-F238E27FC236}">
                <a16:creationId xmlns:a16="http://schemas.microsoft.com/office/drawing/2014/main" id="{7CA668C0-7C71-1B43-845C-1FB224D98D27}"/>
              </a:ext>
            </a:extLst>
          </p:cNvPr>
          <p:cNvSpPr>
            <a:spLocks noGrp="1"/>
          </p:cNvSpPr>
          <p:nvPr>
            <p:ph sz="quarter" idx="18"/>
          </p:nvPr>
        </p:nvSpPr>
        <p:spPr>
          <a:xfrm>
            <a:off x="766762" y="1557338"/>
            <a:ext cx="3060701"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anose="020B060402020202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6BA3A388-5D46-A842-AD3F-3B150C88B120}"/>
              </a:ext>
            </a:extLst>
          </p:cNvPr>
          <p:cNvSpPr>
            <a:spLocks noGrp="1"/>
          </p:cNvSpPr>
          <p:nvPr>
            <p:ph sz="quarter" idx="19"/>
          </p:nvPr>
        </p:nvSpPr>
        <p:spPr bwMode="white">
          <a:xfrm>
            <a:off x="1558925" y="4296427"/>
            <a:ext cx="6049963" cy="157828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800" b="0" i="0">
                <a:solidFill>
                  <a:schemeClr val="bg1"/>
                </a:solidFill>
                <a:latin typeface="Arial" pitchFamily="34" charset="0"/>
              </a:defRPr>
            </a:lvl1pPr>
            <a:lvl2pPr marL="177800" indent="-177800">
              <a:spcBef>
                <a:spcPts val="500"/>
              </a:spcBef>
              <a:buClr>
                <a:schemeClr val="bg1"/>
              </a:buClr>
              <a:buSzPct val="110000"/>
              <a:buFont typeface="Arial" pitchFamily="34" charset="0"/>
              <a:buChar char="•"/>
              <a:defRPr sz="1800" i="0" baseline="0">
                <a:solidFill>
                  <a:schemeClr val="bg1"/>
                </a:solidFill>
                <a:latin typeface="Arial" pitchFamily="34" charset="0"/>
              </a:defRPr>
            </a:lvl2pPr>
            <a:lvl3pPr marL="355600" indent="-177800">
              <a:spcBef>
                <a:spcPts val="500"/>
              </a:spcBef>
              <a:buClr>
                <a:schemeClr val="bg1"/>
              </a:buClr>
              <a:buSzPct val="100000"/>
              <a:buFont typeface="Calibri" panose="020F0502020204030204" pitchFamily="34" charset="0"/>
              <a:buChar char="–"/>
              <a:defRPr sz="1800" i="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327C77CF-5DDA-6D4B-A333-0AFD2883FD0C}"/>
              </a:ext>
            </a:extLst>
          </p:cNvPr>
          <p:cNvCxnSpPr/>
          <p:nvPr userDrawn="1"/>
        </p:nvCxnSpPr>
        <p:spPr bwMode="gray">
          <a:xfrm>
            <a:off x="4211300" y="1268413"/>
            <a:ext cx="0" cy="2736587"/>
          </a:xfrm>
          <a:prstGeom prst="line">
            <a:avLst/>
          </a:prstGeom>
          <a:noFill/>
          <a:ln w="19050">
            <a:solidFill>
              <a:schemeClr val="accent6"/>
            </a:solidFill>
            <a:round/>
            <a:headEnd/>
            <a:tailEnd/>
          </a:ln>
          <a:effectLst/>
        </p:spPr>
      </p:cxnSp>
      <p:cxnSp>
        <p:nvCxnSpPr>
          <p:cNvPr id="11" name="Straight Connector 10">
            <a:extLst>
              <a:ext uri="{FF2B5EF4-FFF2-40B4-BE49-F238E27FC236}">
                <a16:creationId xmlns:a16="http://schemas.microsoft.com/office/drawing/2014/main" id="{978EF8BE-D231-7F42-B29A-F120EA6904AC}"/>
              </a:ext>
            </a:extLst>
          </p:cNvPr>
          <p:cNvCxnSpPr/>
          <p:nvPr userDrawn="1"/>
        </p:nvCxnSpPr>
        <p:spPr bwMode="gray">
          <a:xfrm>
            <a:off x="7980700" y="1268413"/>
            <a:ext cx="0" cy="2736587"/>
          </a:xfrm>
          <a:prstGeom prst="line">
            <a:avLst/>
          </a:prstGeom>
          <a:noFill/>
          <a:ln w="19050">
            <a:solidFill>
              <a:schemeClr val="accent6"/>
            </a:solidFill>
            <a:round/>
            <a:headEnd/>
            <a:tailEnd/>
          </a:ln>
          <a:effectLst/>
        </p:spPr>
      </p:cxnSp>
      <p:sp>
        <p:nvSpPr>
          <p:cNvPr id="12" name="Content Placeholder 20">
            <a:extLst>
              <a:ext uri="{FF2B5EF4-FFF2-40B4-BE49-F238E27FC236}">
                <a16:creationId xmlns:a16="http://schemas.microsoft.com/office/drawing/2014/main" id="{F210E7C6-C9C5-AB4F-B2C6-08CF54A3F470}"/>
              </a:ext>
            </a:extLst>
          </p:cNvPr>
          <p:cNvSpPr>
            <a:spLocks noGrp="1"/>
          </p:cNvSpPr>
          <p:nvPr>
            <p:ph sz="quarter" idx="20"/>
          </p:nvPr>
        </p:nvSpPr>
        <p:spPr>
          <a:xfrm>
            <a:off x="4583113" y="1557338"/>
            <a:ext cx="3025776"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Content Placeholder 20">
            <a:extLst>
              <a:ext uri="{FF2B5EF4-FFF2-40B4-BE49-F238E27FC236}">
                <a16:creationId xmlns:a16="http://schemas.microsoft.com/office/drawing/2014/main" id="{34A65C94-F52F-3944-81C4-F364744665CA}"/>
              </a:ext>
            </a:extLst>
          </p:cNvPr>
          <p:cNvSpPr>
            <a:spLocks noGrp="1"/>
          </p:cNvSpPr>
          <p:nvPr>
            <p:ph sz="quarter" idx="21"/>
          </p:nvPr>
        </p:nvSpPr>
        <p:spPr>
          <a:xfrm>
            <a:off x="8401049" y="1557338"/>
            <a:ext cx="3024189"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11865742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BF8C6-FF3A-E946-B3D5-6C27E5F99464}"/>
              </a:ext>
            </a:extLst>
          </p:cNvPr>
          <p:cNvSpPr>
            <a:spLocks noGrp="1"/>
          </p:cNvSpPr>
          <p:nvPr>
            <p:ph type="sldNum" sz="quarter" idx="10"/>
          </p:nvPr>
        </p:nvSpPr>
        <p:spPr/>
        <p:txBody>
          <a:bodyPr>
            <a:noAutofit/>
          </a:bodyPr>
          <a:lstStyle/>
          <a:p>
            <a:fld id="{525A3C56-E491-49B2-93F3-63532DF516BC}" type="slidenum">
              <a:rPr lang="en-CA" smtClean="0"/>
              <a:pPr/>
              <a:t>‹#›</a:t>
            </a:fld>
            <a:endParaRPr lang="en-CA"/>
          </a:p>
        </p:txBody>
      </p:sp>
      <p:sp>
        <p:nvSpPr>
          <p:cNvPr id="4" name="Title Placeholder 1">
            <a:extLst>
              <a:ext uri="{FF2B5EF4-FFF2-40B4-BE49-F238E27FC236}">
                <a16:creationId xmlns:a16="http://schemas.microsoft.com/office/drawing/2014/main" id="{29301D37-B47A-0547-ABCC-1B647A2174A5}"/>
              </a:ext>
            </a:extLst>
          </p:cNvPr>
          <p:cNvSpPr>
            <a:spLocks noGrp="1"/>
          </p:cNvSpPr>
          <p:nvPr>
            <p:ph type="title" hasCustomPrompt="1"/>
          </p:nvPr>
        </p:nvSpPr>
        <p:spPr>
          <a:xfrm>
            <a:off x="766763" y="684000"/>
            <a:ext cx="10658475" cy="565231"/>
          </a:xfrm>
          <a:prstGeom prst="rect">
            <a:avLst/>
          </a:prstGeom>
        </p:spPr>
        <p:txBody>
          <a:bodyPr vert="horz" lIns="0" tIns="0" rIns="0" bIns="0" rtlCol="0" anchor="t" anchorCtr="0">
            <a:noAutofit/>
          </a:bodyPr>
          <a:lstStyle/>
          <a:p>
            <a:r>
              <a:rPr lang="en-US" noProof="0"/>
              <a:t>Comparison page</a:t>
            </a:r>
          </a:p>
        </p:txBody>
      </p:sp>
      <p:sp>
        <p:nvSpPr>
          <p:cNvPr id="5" name="Content Placeholder 20">
            <a:extLst>
              <a:ext uri="{FF2B5EF4-FFF2-40B4-BE49-F238E27FC236}">
                <a16:creationId xmlns:a16="http://schemas.microsoft.com/office/drawing/2014/main" id="{0E41DF0A-83D4-5F42-8E48-2002316825FC}"/>
              </a:ext>
            </a:extLst>
          </p:cNvPr>
          <p:cNvSpPr>
            <a:spLocks noGrp="1"/>
          </p:cNvSpPr>
          <p:nvPr>
            <p:ph sz="quarter" idx="18"/>
          </p:nvPr>
        </p:nvSpPr>
        <p:spPr>
          <a:xfrm>
            <a:off x="768880" y="2000028"/>
            <a:ext cx="3058583"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Pct val="100000"/>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a:extLst>
              <a:ext uri="{FF2B5EF4-FFF2-40B4-BE49-F238E27FC236}">
                <a16:creationId xmlns:a16="http://schemas.microsoft.com/office/drawing/2014/main" id="{8B6F1C2D-EAC0-104E-91F8-B5ECA6A6754C}"/>
              </a:ext>
            </a:extLst>
          </p:cNvPr>
          <p:cNvCxnSpPr>
            <a:cxnSpLocks/>
          </p:cNvCxnSpPr>
          <p:nvPr userDrawn="1"/>
        </p:nvCxnSpPr>
        <p:spPr bwMode="gray">
          <a:xfrm>
            <a:off x="4585990" y="1543377"/>
            <a:ext cx="0" cy="3977818"/>
          </a:xfrm>
          <a:prstGeom prst="line">
            <a:avLst/>
          </a:prstGeom>
          <a:noFill/>
          <a:ln w="19050">
            <a:solidFill>
              <a:schemeClr val="accent6"/>
            </a:solidFill>
            <a:round/>
            <a:headEnd/>
            <a:tailEnd/>
          </a:ln>
          <a:effectLst/>
        </p:spPr>
      </p:cxnSp>
      <p:cxnSp>
        <p:nvCxnSpPr>
          <p:cNvPr id="7" name="Straight Connector 6">
            <a:extLst>
              <a:ext uri="{FF2B5EF4-FFF2-40B4-BE49-F238E27FC236}">
                <a16:creationId xmlns:a16="http://schemas.microsoft.com/office/drawing/2014/main" id="{D3A4403B-4A6F-6C49-BB6C-AB5D0E54358A}"/>
              </a:ext>
            </a:extLst>
          </p:cNvPr>
          <p:cNvCxnSpPr>
            <a:cxnSpLocks/>
          </p:cNvCxnSpPr>
          <p:nvPr userDrawn="1"/>
        </p:nvCxnSpPr>
        <p:spPr bwMode="gray">
          <a:xfrm>
            <a:off x="8401050" y="1543377"/>
            <a:ext cx="0" cy="3977818"/>
          </a:xfrm>
          <a:prstGeom prst="line">
            <a:avLst/>
          </a:prstGeom>
          <a:noFill/>
          <a:ln w="19050">
            <a:solidFill>
              <a:schemeClr val="accent6"/>
            </a:solidFill>
            <a:round/>
            <a:headEnd/>
            <a:tailEnd/>
          </a:ln>
          <a:effectLst/>
        </p:spPr>
      </p:cxnSp>
      <p:sp>
        <p:nvSpPr>
          <p:cNvPr id="8" name="Content Placeholder 20">
            <a:extLst>
              <a:ext uri="{FF2B5EF4-FFF2-40B4-BE49-F238E27FC236}">
                <a16:creationId xmlns:a16="http://schemas.microsoft.com/office/drawing/2014/main" id="{7789C2AB-0FAA-0647-B95A-D8A3E341BD5F}"/>
              </a:ext>
            </a:extLst>
          </p:cNvPr>
          <p:cNvSpPr>
            <a:spLocks noGrp="1"/>
          </p:cNvSpPr>
          <p:nvPr>
            <p:ph sz="quarter" idx="20"/>
          </p:nvPr>
        </p:nvSpPr>
        <p:spPr>
          <a:xfrm>
            <a:off x="4596063" y="2000028"/>
            <a:ext cx="3012824"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Pct val="100000"/>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52835192-0902-8445-BEBB-236A1C87ED56}"/>
              </a:ext>
            </a:extLst>
          </p:cNvPr>
          <p:cNvSpPr>
            <a:spLocks noGrp="1"/>
          </p:cNvSpPr>
          <p:nvPr>
            <p:ph sz="quarter" idx="21"/>
          </p:nvPr>
        </p:nvSpPr>
        <p:spPr>
          <a:xfrm>
            <a:off x="8413992" y="2000028"/>
            <a:ext cx="3011245"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Pct val="100000"/>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2">
            <a:extLst>
              <a:ext uri="{FF2B5EF4-FFF2-40B4-BE49-F238E27FC236}">
                <a16:creationId xmlns:a16="http://schemas.microsoft.com/office/drawing/2014/main" id="{4E20A456-898E-7647-9636-3B35BE74CBDC}"/>
              </a:ext>
            </a:extLst>
          </p:cNvPr>
          <p:cNvSpPr>
            <a:spLocks noGrp="1"/>
          </p:cNvSpPr>
          <p:nvPr>
            <p:ph idx="1" hasCustomPrompt="1"/>
          </p:nvPr>
        </p:nvSpPr>
        <p:spPr>
          <a:xfrm>
            <a:off x="766763" y="1541789"/>
            <a:ext cx="3060700"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tabLst/>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1" name="Content Placeholder 2">
            <a:extLst>
              <a:ext uri="{FF2B5EF4-FFF2-40B4-BE49-F238E27FC236}">
                <a16:creationId xmlns:a16="http://schemas.microsoft.com/office/drawing/2014/main" id="{94060416-9D8D-2B4A-96F8-0EF11DCAC266}"/>
              </a:ext>
            </a:extLst>
          </p:cNvPr>
          <p:cNvSpPr>
            <a:spLocks noGrp="1"/>
          </p:cNvSpPr>
          <p:nvPr>
            <p:ph idx="22" hasCustomPrompt="1"/>
          </p:nvPr>
        </p:nvSpPr>
        <p:spPr>
          <a:xfrm>
            <a:off x="4583113" y="1541789"/>
            <a:ext cx="3025776"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tabLst/>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2" name="Content Placeholder 2">
            <a:extLst>
              <a:ext uri="{FF2B5EF4-FFF2-40B4-BE49-F238E27FC236}">
                <a16:creationId xmlns:a16="http://schemas.microsoft.com/office/drawing/2014/main" id="{7B3F98ED-EDB1-0746-922E-070BFA3CA393}"/>
              </a:ext>
            </a:extLst>
          </p:cNvPr>
          <p:cNvSpPr>
            <a:spLocks noGrp="1"/>
          </p:cNvSpPr>
          <p:nvPr>
            <p:ph idx="23" hasCustomPrompt="1"/>
          </p:nvPr>
        </p:nvSpPr>
        <p:spPr>
          <a:xfrm>
            <a:off x="8401049" y="1541789"/>
            <a:ext cx="3024189"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tabLst/>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cxnSp>
        <p:nvCxnSpPr>
          <p:cNvPr id="13" name="Straight Connector 12">
            <a:extLst>
              <a:ext uri="{FF2B5EF4-FFF2-40B4-BE49-F238E27FC236}">
                <a16:creationId xmlns:a16="http://schemas.microsoft.com/office/drawing/2014/main" id="{3AE45457-E95A-C34E-B64B-96FA51745FDE}"/>
              </a:ext>
            </a:extLst>
          </p:cNvPr>
          <p:cNvCxnSpPr>
            <a:cxnSpLocks/>
          </p:cNvCxnSpPr>
          <p:nvPr userDrawn="1"/>
        </p:nvCxnSpPr>
        <p:spPr bwMode="gray">
          <a:xfrm>
            <a:off x="770515" y="1543377"/>
            <a:ext cx="0" cy="3977818"/>
          </a:xfrm>
          <a:prstGeom prst="line">
            <a:avLst/>
          </a:prstGeom>
          <a:noFill/>
          <a:ln w="19050">
            <a:solidFill>
              <a:schemeClr val="accent6"/>
            </a:solidFill>
            <a:round/>
            <a:headEnd/>
            <a:tailEnd/>
          </a:ln>
          <a:effectLst/>
        </p:spPr>
      </p:cxnSp>
      <p:sp>
        <p:nvSpPr>
          <p:cNvPr id="19" name="TextBox 18">
            <a:extLst>
              <a:ext uri="{FF2B5EF4-FFF2-40B4-BE49-F238E27FC236}">
                <a16:creationId xmlns:a16="http://schemas.microsoft.com/office/drawing/2014/main" id="{128F13C5-CF61-4A4C-8183-EEC7441F9C66}"/>
              </a:ext>
            </a:extLst>
          </p:cNvPr>
          <p:cNvSpPr txBox="1"/>
          <p:nvPr userDrawn="1"/>
        </p:nvSpPr>
        <p:spPr>
          <a:xfrm>
            <a:off x="5320145" y="1025236"/>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3777195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Graphic device and big title">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760278" y="615621"/>
            <a:ext cx="4573587" cy="2494717"/>
          </a:xfrm>
          <a:prstGeom prst="rect">
            <a:avLst/>
          </a:prstGeom>
        </p:spPr>
        <p:txBody>
          <a:bodyPr vert="horz" lIns="0" tIns="0" rIns="0" bIns="0" rtlCol="0" anchor="t" anchorCtr="0">
            <a:noAutofit/>
          </a:bodyPr>
          <a:lstStyle>
            <a:lvl1pPr>
              <a:defRPr sz="4800"/>
            </a:lvl1pPr>
          </a:lstStyle>
          <a:p>
            <a:r>
              <a:rPr lang="en-CA" noProof="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
        <p:nvSpPr>
          <p:cNvPr id="6" name="Espace réservé pour une image  8">
            <a:extLst>
              <a:ext uri="{FF2B5EF4-FFF2-40B4-BE49-F238E27FC236}">
                <a16:creationId xmlns:a16="http://schemas.microsoft.com/office/drawing/2014/main" id="{C4B7093F-77F3-3449-9E60-BC70230FC0A3}"/>
              </a:ext>
            </a:extLst>
          </p:cNvPr>
          <p:cNvSpPr>
            <a:spLocks noGrp="1" noChangeAspect="1"/>
          </p:cNvSpPr>
          <p:nvPr>
            <p:ph type="pic" sz="quarter" idx="15" hasCustomPrompt="1"/>
          </p:nvPr>
        </p:nvSpPr>
        <p:spPr>
          <a:xfrm>
            <a:off x="6111917" y="770881"/>
            <a:ext cx="5321943" cy="5321944"/>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a:cs typeface="Arial" pitchFamily="34" charset="0"/>
              </a:rPr>
              <a:t>Click on the Image icon to change with a new picture located on your computer</a:t>
            </a:r>
            <a:endParaRPr lang="fr-F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3429000"/>
            <a:ext cx="4573587" cy="2663825"/>
          </a:xfrm>
          <a:prstGeom prst="rect">
            <a:avLst/>
          </a:prstGeom>
        </p:spPr>
        <p:txBody>
          <a:bodyPr lIns="0" tIns="0" rIns="0" bIns="0">
            <a:noAutofit/>
          </a:bodyPr>
          <a:lstStyle>
            <a:lvl1pPr marL="0" indent="0">
              <a:spcBef>
                <a:spcPts val="0"/>
              </a:spcBef>
              <a:buClrTx/>
              <a:buSzPct val="100000"/>
              <a:buFont typeface="Arial" panose="020B0604020202020204" pitchFamily="34" charset="0"/>
              <a:buNone/>
              <a:defRPr sz="2000">
                <a:solidFill>
                  <a:schemeClr val="tx1"/>
                </a:solidFill>
                <a:latin typeface="Arial" pitchFamily="34" charset="0"/>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950905"/>
      </p:ext>
    </p:extLst>
  </p:cSld>
  <p:clrMapOvr>
    <a:masterClrMapping/>
  </p:clrMapOvr>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Graphic device and big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2" name="Espace réservé du texte 2">
            <a:extLst>
              <a:ext uri="{FF2B5EF4-FFF2-40B4-BE49-F238E27FC236}">
                <a16:creationId xmlns:a16="http://schemas.microsoft.com/office/drawing/2014/main" id="{D3042FBB-DA17-F44B-831D-42583634A8FE}"/>
              </a:ext>
            </a:extLst>
          </p:cNvPr>
          <p:cNvSpPr>
            <a:spLocks noGrp="1"/>
          </p:cNvSpPr>
          <p:nvPr>
            <p:ph type="body" sz="quarter" idx="10" hasCustomPrompt="1"/>
          </p:nvPr>
        </p:nvSpPr>
        <p:spPr>
          <a:xfrm>
            <a:off x="766800" y="578900"/>
            <a:ext cx="6130753" cy="2858812"/>
          </a:xfrm>
          <a:prstGeom prst="rect">
            <a:avLst/>
          </a:prstGeom>
        </p:spPr>
        <p:txBody>
          <a:bodyPr lIns="0" tIns="0" rIns="0" bIns="0">
            <a:noAutofit/>
          </a:bodyPr>
          <a:lstStyle>
            <a:lvl1pPr marL="0" indent="0">
              <a:lnSpc>
                <a:spcPct val="100000"/>
              </a:lnSpc>
              <a:spcBef>
                <a:spcPts val="0"/>
              </a:spcBef>
              <a:buNone/>
              <a:defRPr sz="6000">
                <a:solidFill>
                  <a:schemeClr val="tx1"/>
                </a:solidFill>
              </a:defRPr>
            </a:lvl1pPr>
          </a:lstStyle>
          <a:p>
            <a:pPr lvl="0"/>
            <a:r>
              <a:rPr lang="en-CA"/>
              <a:t>Title</a:t>
            </a:r>
          </a:p>
        </p:txBody>
      </p:sp>
      <p:sp>
        <p:nvSpPr>
          <p:cNvPr id="4" name="ZoneTexte 3">
            <a:extLst>
              <a:ext uri="{FF2B5EF4-FFF2-40B4-BE49-F238E27FC236}">
                <a16:creationId xmlns:a16="http://schemas.microsoft.com/office/drawing/2014/main" id="{5C837B84-BCBE-CE4F-AAD6-DC4A6359EA7D}"/>
              </a:ext>
            </a:extLst>
          </p:cNvPr>
          <p:cNvSpPr txBox="1"/>
          <p:nvPr userDrawn="1"/>
        </p:nvSpPr>
        <p:spPr bwMode="auto">
          <a:xfrm>
            <a:off x="766763" y="5916651"/>
            <a:ext cx="975360" cy="215444"/>
          </a:xfrm>
          <a:prstGeom prst="rect">
            <a:avLst/>
          </a:prstGeom>
          <a:solidFill>
            <a:schemeClr val="bg1"/>
          </a:solidFill>
          <a:ln w="9525" algn="ctr">
            <a:noFill/>
            <a:miter lim="800000"/>
            <a:headEnd/>
            <a:tailEnd/>
          </a:ln>
          <a:effectLst/>
        </p:spPr>
        <p:txBody>
          <a:bodyPr wrap="square" lIns="0" tIns="0" rIns="0" bIns="0" rtlCol="0">
            <a:noAutofit/>
          </a:bodyPr>
          <a:lstStyle/>
          <a:p>
            <a:r>
              <a:rPr lang="en-CA" sz="1400" b="1">
                <a:cs typeface="Arial" pitchFamily="34" charset="0"/>
              </a:rPr>
              <a:t>cgi.com</a:t>
            </a:r>
          </a:p>
        </p:txBody>
      </p:sp>
      <p:pic>
        <p:nvPicPr>
          <p:cNvPr id="10" name="Image 9">
            <a:extLst>
              <a:ext uri="{FF2B5EF4-FFF2-40B4-BE49-F238E27FC236}">
                <a16:creationId xmlns:a16="http://schemas.microsoft.com/office/drawing/2014/main" id="{FC0ED5B5-57A3-3A44-859E-6AE0307FC7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596761" y="5078035"/>
            <a:ext cx="2175029" cy="1349324"/>
          </a:xfrm>
          <a:prstGeom prst="rect">
            <a:avLst/>
          </a:prstGeom>
        </p:spPr>
      </p:pic>
      <p:sp>
        <p:nvSpPr>
          <p:cNvPr id="7" name="ZoneTexte 6">
            <a:extLst>
              <a:ext uri="{FF2B5EF4-FFF2-40B4-BE49-F238E27FC236}">
                <a16:creationId xmlns:a16="http://schemas.microsoft.com/office/drawing/2014/main" id="{CDA1E445-A6EB-ED42-914D-6C8866FA7691}"/>
              </a:ext>
            </a:extLst>
          </p:cNvPr>
          <p:cNvSpPr txBox="1"/>
          <p:nvPr userDrawn="1"/>
        </p:nvSpPr>
        <p:spPr>
          <a:xfrm>
            <a:off x="766763" y="3700463"/>
            <a:ext cx="6234112" cy="2014537"/>
          </a:xfrm>
          <a:prstGeom prst="rect">
            <a:avLst/>
          </a:prstGeom>
        </p:spPr>
        <p:txBody>
          <a:bodyPr vert="horz" wrap="square" lIns="0" tIns="0" rIns="0" bIns="0" rtlCol="0" anchor="t" anchorCtr="0">
            <a:noAutofit/>
          </a:bodyPr>
          <a:lstStyle/>
          <a:p>
            <a:endParaRPr lang="fr-CA">
              <a:effectLst/>
              <a:highlight>
                <a:srgbClr val="FFFF00"/>
              </a:highlight>
            </a:endParaRPr>
          </a:p>
        </p:txBody>
      </p:sp>
      <p:sp>
        <p:nvSpPr>
          <p:cNvPr id="3" name="Espace réservé du texte 2">
            <a:extLst>
              <a:ext uri="{FF2B5EF4-FFF2-40B4-BE49-F238E27FC236}">
                <a16:creationId xmlns:a16="http://schemas.microsoft.com/office/drawing/2014/main" id="{8EB73EB6-4721-DF40-89DE-28F0838BEABA}"/>
              </a:ext>
            </a:extLst>
          </p:cNvPr>
          <p:cNvSpPr>
            <a:spLocks noGrp="1"/>
          </p:cNvSpPr>
          <p:nvPr>
            <p:ph type="body" sz="quarter" idx="11" hasCustomPrompt="1"/>
          </p:nvPr>
        </p:nvSpPr>
        <p:spPr>
          <a:xfrm>
            <a:off x="766763" y="3727452"/>
            <a:ext cx="6121400" cy="2016123"/>
          </a:xfrm>
          <a:prstGeom prst="rect">
            <a:avLst/>
          </a:prstGeom>
        </p:spPr>
        <p:txBody>
          <a:bodyPr lIns="0" tIns="0" rIns="0" bIns="0">
            <a:noAutofit/>
          </a:bodyPr>
          <a:lstStyle>
            <a:lvl1pPr marL="0" indent="0">
              <a:spcBef>
                <a:spcPts val="0"/>
              </a:spcBef>
              <a:buNone/>
              <a:defRPr sz="1600"/>
            </a:lvl1pPr>
          </a:lstStyle>
          <a:p>
            <a:pPr lvl="0"/>
            <a:r>
              <a:rPr lang="en-US" noProof="0"/>
              <a:t>To get the latest company description, visit brand.cgi.com </a:t>
            </a:r>
          </a:p>
        </p:txBody>
      </p:sp>
      <p:pic>
        <p:nvPicPr>
          <p:cNvPr id="14" name="Picture 2" descr="https://brand.cgi.com/downloads/61d8a06802ebe/lg_Montreal_office_DSC02751_TALL_GDA.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4423" y="765175"/>
            <a:ext cx="3804194" cy="380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2755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Graphic device and small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a:spLocks/>
          </p:cNvSpPr>
          <p:nvPr userDrawn="1"/>
        </p:nvSpPr>
        <p:spPr bwMode="auto">
          <a:xfrm rot="16200000" flipH="1">
            <a:off x="8417520" y="773869"/>
            <a:ext cx="3016411" cy="2999023"/>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7" name="Slide Number Placeholder 5">
            <a:extLst>
              <a:ext uri="{FF2B5EF4-FFF2-40B4-BE49-F238E27FC236}">
                <a16:creationId xmlns:a16="http://schemas.microsoft.com/office/drawing/2014/main" id="{C474D8A0-16FB-2542-B1F3-7CA2D129151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
        <p:nvSpPr>
          <p:cNvPr id="12" name="Titre 1">
            <a:extLst>
              <a:ext uri="{FF2B5EF4-FFF2-40B4-BE49-F238E27FC236}">
                <a16:creationId xmlns:a16="http://schemas.microsoft.com/office/drawing/2014/main" id="{4B0EAFBC-1A30-3845-B3FB-9DDCB8086A8B}"/>
              </a:ext>
            </a:extLst>
          </p:cNvPr>
          <p:cNvSpPr>
            <a:spLocks noGrp="1"/>
          </p:cNvSpPr>
          <p:nvPr>
            <p:ph type="title" hasCustomPrompt="1"/>
          </p:nvPr>
        </p:nvSpPr>
        <p:spPr>
          <a:xfrm>
            <a:off x="765737" y="683246"/>
            <a:ext cx="6108399" cy="531097"/>
          </a:xfrm>
        </p:spPr>
        <p:txBody>
          <a:bodyPr>
            <a:noAutofit/>
          </a:bodyPr>
          <a:lstStyle>
            <a:lvl1pPr>
              <a:defRPr sz="2800">
                <a:solidFill>
                  <a:schemeClr val="tx1"/>
                </a:solidFill>
              </a:defRPr>
            </a:lvl1pPr>
          </a:lstStyle>
          <a:p>
            <a:r>
              <a:rPr lang="en-CA"/>
              <a:t>Title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1704110"/>
            <a:ext cx="6107373" cy="4123253"/>
          </a:xfrm>
          <a:prstGeom prst="rect">
            <a:avLst/>
          </a:prstGeom>
        </p:spPr>
        <p:txBody>
          <a:bodyPr lIns="0" tIns="0" rIns="0" bIns="0">
            <a:noAutofit/>
          </a:bodyPr>
          <a:lstStyle>
            <a:lvl1pPr marL="0" indent="0">
              <a:spcBef>
                <a:spcPts val="0"/>
              </a:spcBef>
              <a:buClrTx/>
              <a:buSzPct val="100000"/>
              <a:buFont typeface="Arial" panose="020B0604020202020204" pitchFamily="34" charset="0"/>
              <a:buNone/>
              <a:defRPr sz="2000">
                <a:solidFill>
                  <a:schemeClr val="tx1"/>
                </a:solidFill>
                <a:latin typeface="Arial" pitchFamily="34" charset="0"/>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73451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CA3CDF8A-556A-3F4E-82A4-A5DA4775BE66}"/>
              </a:ext>
            </a:extLst>
          </p:cNvPr>
          <p:cNvSpPr>
            <a:spLocks noGrp="1" noChangeAspect="1"/>
          </p:cNvSpPr>
          <p:nvPr>
            <p:ph type="pic" sz="quarter" idx="14"/>
          </p:nvPr>
        </p:nvSpPr>
        <p:spPr>
          <a:xfrm>
            <a:off x="782529" y="3941366"/>
            <a:ext cx="1080647" cy="1080000"/>
          </a:xfrm>
          <a:prstGeom prst="rect">
            <a:avLst/>
          </a:prstGeom>
          <a:ln>
            <a:noFill/>
          </a:ln>
        </p:spPr>
        <p:txBody>
          <a:bodyPr lIns="0" tIns="0" rIns="0" bIns="0">
            <a:noAutofit/>
          </a:bodyPr>
          <a:lstStyle>
            <a:lvl1pPr marL="0" indent="0" algn="ctr">
              <a:buNone/>
              <a:defRPr lang="en-GB" sz="1100" kern="1200" baseline="0" noProof="0" dirty="0" smtClean="0">
                <a:solidFill>
                  <a:schemeClr val="tx1"/>
                </a:solidFill>
                <a:latin typeface="Arial" pitchFamily="34" charset="0"/>
                <a:ea typeface="+mn-ea"/>
                <a:cs typeface="+mn-cs"/>
              </a:defRPr>
            </a:lvl1pPr>
          </a:lstStyle>
          <a:p>
            <a:r>
              <a:rPr lang="en-US"/>
              <a:t>Click icon to add picture</a:t>
            </a:r>
          </a:p>
        </p:txBody>
      </p:sp>
      <p:sp>
        <p:nvSpPr>
          <p:cNvPr id="5" name="Picture Placeholder 20">
            <a:extLst>
              <a:ext uri="{FF2B5EF4-FFF2-40B4-BE49-F238E27FC236}">
                <a16:creationId xmlns:a16="http://schemas.microsoft.com/office/drawing/2014/main" id="{BEE923B2-3662-614C-AEC1-846B00F55FD1}"/>
              </a:ext>
            </a:extLst>
          </p:cNvPr>
          <p:cNvSpPr>
            <a:spLocks noGrp="1" noChangeAspect="1"/>
          </p:cNvSpPr>
          <p:nvPr>
            <p:ph type="pic" sz="quarter" idx="15"/>
          </p:nvPr>
        </p:nvSpPr>
        <p:spPr>
          <a:xfrm>
            <a:off x="6312001" y="3941366"/>
            <a:ext cx="1080647" cy="1080000"/>
          </a:xfrm>
          <a:prstGeom prst="rect">
            <a:avLst/>
          </a:prstGeom>
          <a:ln>
            <a:noFill/>
          </a:ln>
        </p:spPr>
        <p:txBody>
          <a:bodyPr lIns="0" tIns="0" rIns="0" bIns="0">
            <a:noAutofit/>
          </a:bodyPr>
          <a:lstStyle>
            <a:lvl1pPr marL="0" indent="0" algn="ctr">
              <a:buNone/>
              <a:defRPr lang="en-GB" sz="1100" kern="1200" baseline="0" noProof="0" dirty="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54351994-C110-F943-BA9E-AB717123F9E4}"/>
              </a:ext>
            </a:extLst>
          </p:cNvPr>
          <p:cNvSpPr>
            <a:spLocks noGrp="1"/>
          </p:cNvSpPr>
          <p:nvPr>
            <p:ph type="title"/>
          </p:nvPr>
        </p:nvSpPr>
        <p:spPr>
          <a:xfrm>
            <a:off x="766762" y="2612855"/>
            <a:ext cx="10658475" cy="920750"/>
          </a:xfrm>
          <a:prstGeom prst="rect">
            <a:avLst/>
          </a:prstGeom>
        </p:spPr>
        <p:txBody>
          <a:bodyPr vert="horz" lIns="0" tIns="0" rIns="0" bIns="0" rtlCol="0" anchor="b" anchorCtr="0">
            <a:noAutofit/>
          </a:bodyPr>
          <a:lstStyle/>
          <a:p>
            <a:r>
              <a:rPr lang="en-US" noProof="0"/>
              <a:t>Click to edit Master title style</a:t>
            </a:r>
          </a:p>
        </p:txBody>
      </p:sp>
      <p:sp>
        <p:nvSpPr>
          <p:cNvPr id="7" name="Content Placeholder 20">
            <a:extLst>
              <a:ext uri="{FF2B5EF4-FFF2-40B4-BE49-F238E27FC236}">
                <a16:creationId xmlns:a16="http://schemas.microsoft.com/office/drawing/2014/main" id="{5CCB27AD-C0CD-2C42-B030-26334E078C02}"/>
              </a:ext>
            </a:extLst>
          </p:cNvPr>
          <p:cNvSpPr>
            <a:spLocks noGrp="1"/>
          </p:cNvSpPr>
          <p:nvPr>
            <p:ph sz="quarter" idx="17"/>
          </p:nvPr>
        </p:nvSpPr>
        <p:spPr>
          <a:xfrm>
            <a:off x="2316163" y="3941366"/>
            <a:ext cx="3816350" cy="2151459"/>
          </a:xfrm>
          <a:prstGeom prst="rect">
            <a:avLst/>
          </a:prstGeom>
        </p:spPr>
        <p:txBody>
          <a:bodyPr lIns="0" tIns="0" rIns="0" bIns="0">
            <a:noAutofit/>
          </a:bodyPr>
          <a:lstStyle>
            <a:lvl1pPr marL="0" indent="0">
              <a:spcBef>
                <a:spcPts val="500"/>
              </a:spcBef>
              <a:buClr>
                <a:srgbClr val="000000"/>
              </a:buClr>
              <a:buSzPct val="100000"/>
              <a:buFont typeface="Arial" pitchFamily="34" charset="0"/>
              <a:buNone/>
              <a:defRPr sz="1600">
                <a:solidFill>
                  <a:schemeClr val="tx1"/>
                </a:solidFill>
                <a:latin typeface="Arial" pitchFamily="34" charset="0"/>
              </a:defRPr>
            </a:lvl1pPr>
            <a:lvl2pPr marL="355600" indent="0">
              <a:spcBef>
                <a:spcPts val="500"/>
              </a:spcBef>
              <a:buClr>
                <a:srgbClr val="000000"/>
              </a:buClr>
              <a:buSzPct val="100000"/>
              <a:buFont typeface="Arial" pitchFamily="34" charset="0"/>
              <a:buNone/>
              <a:defRPr sz="1400" baseline="0">
                <a:solidFill>
                  <a:schemeClr val="tx1"/>
                </a:solidFill>
                <a:latin typeface="Arial" pitchFamily="34" charset="0"/>
              </a:defRPr>
            </a:lvl2pPr>
            <a:lvl3pPr marL="536575" indent="-273050">
              <a:spcBef>
                <a:spcPts val="500"/>
              </a:spcBef>
              <a:buClr>
                <a:srgbClr val="000000"/>
              </a:buClr>
              <a:buSzPct val="100000"/>
              <a:buFont typeface="Arial" pitchFamily="34" charset="0"/>
              <a:buChar char="•"/>
              <a:defRPr sz="1400">
                <a:solidFill>
                  <a:schemeClr val="tx1"/>
                </a:solidFill>
                <a:latin typeface="Arial" pitchFamily="34" charset="0"/>
              </a:defRPr>
            </a:lvl3pPr>
            <a:lvl4pPr marL="811213" indent="-274638">
              <a:spcBef>
                <a:spcPts val="500"/>
              </a:spcBef>
              <a:buClr>
                <a:srgbClr val="000000"/>
              </a:buClr>
              <a:buSzPct val="100000"/>
              <a:buFont typeface="Wingdings" pitchFamily="2" charset="2"/>
              <a:buChar char="§"/>
              <a:defRPr sz="1200">
                <a:solidFill>
                  <a:schemeClr val="tx1"/>
                </a:solidFill>
                <a:latin typeface="Arial" pitchFamily="34" charset="0"/>
              </a:defRPr>
            </a:lvl4pPr>
            <a:lvl5pPr marL="1074738" indent="-263525">
              <a:spcBef>
                <a:spcPts val="500"/>
              </a:spcBef>
              <a:buClr>
                <a:srgbClr val="000000"/>
              </a:buClr>
              <a:buSzPct val="10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20">
            <a:extLst>
              <a:ext uri="{FF2B5EF4-FFF2-40B4-BE49-F238E27FC236}">
                <a16:creationId xmlns:a16="http://schemas.microsoft.com/office/drawing/2014/main" id="{103CCFC1-1851-B54B-9A3F-03A9AB582882}"/>
              </a:ext>
            </a:extLst>
          </p:cNvPr>
          <p:cNvSpPr>
            <a:spLocks noGrp="1"/>
          </p:cNvSpPr>
          <p:nvPr>
            <p:ph sz="quarter" idx="22"/>
          </p:nvPr>
        </p:nvSpPr>
        <p:spPr>
          <a:xfrm>
            <a:off x="7608888" y="3941366"/>
            <a:ext cx="3816350" cy="2151459"/>
          </a:xfrm>
          <a:prstGeom prst="rect">
            <a:avLst/>
          </a:prstGeom>
        </p:spPr>
        <p:txBody>
          <a:bodyPr lIns="0" tIns="0" rIns="0" bIns="0">
            <a:noAutofit/>
          </a:bodyPr>
          <a:lstStyle>
            <a:lvl1pPr marL="0" indent="0">
              <a:spcBef>
                <a:spcPts val="500"/>
              </a:spcBef>
              <a:buClr>
                <a:schemeClr val="tx1"/>
              </a:buClr>
              <a:buSzPct val="100000"/>
              <a:buFont typeface="Arial" pitchFamily="34" charset="0"/>
              <a:buNone/>
              <a:defRPr sz="1600">
                <a:solidFill>
                  <a:schemeClr val="tx1"/>
                </a:solidFill>
                <a:latin typeface="Arial" pitchFamily="34" charset="0"/>
              </a:defRPr>
            </a:lvl1pPr>
            <a:lvl2pPr marL="355600" indent="0">
              <a:spcBef>
                <a:spcPts val="500"/>
              </a:spcBef>
              <a:buClr>
                <a:schemeClr val="tx1"/>
              </a:buClr>
              <a:buSzPct val="100000"/>
              <a:buFont typeface="Arial" pitchFamily="34" charset="0"/>
              <a:buNone/>
              <a:defRPr sz="1400" baseline="0">
                <a:solidFill>
                  <a:schemeClr val="tx1"/>
                </a:solidFill>
                <a:latin typeface="Arial" pitchFamily="34" charset="0"/>
              </a:defRPr>
            </a:lvl2pPr>
            <a:lvl3pPr marL="536575" indent="-273050">
              <a:spcBef>
                <a:spcPts val="500"/>
              </a:spcBef>
              <a:buClr>
                <a:schemeClr val="tx1"/>
              </a:buClr>
              <a:buSzPct val="100000"/>
              <a:buFont typeface="Arial" pitchFamily="34" charset="0"/>
              <a:buChar char="•"/>
              <a:defRPr sz="14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2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Slide Number Placeholder 5">
            <a:extLst>
              <a:ext uri="{FF2B5EF4-FFF2-40B4-BE49-F238E27FC236}">
                <a16:creationId xmlns:a16="http://schemas.microsoft.com/office/drawing/2014/main" id="{7F0484C1-4630-D247-85B4-84AA33A128E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4244356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dirty="0"/>
              <a:t>Title only slide</a:t>
            </a:r>
          </a:p>
        </p:txBody>
      </p:sp>
    </p:spTree>
    <p:extLst>
      <p:ext uri="{BB962C8B-B14F-4D97-AF65-F5344CB8AC3E}">
        <p14:creationId xmlns:p14="http://schemas.microsoft.com/office/powerpoint/2010/main" val="109674572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762" y="1460253"/>
            <a:ext cx="8389938" cy="461665"/>
          </a:xfrm>
        </p:spPr>
        <p:txBody>
          <a:bodyPr wrap="square" lIns="0" tIns="0" rIns="0" bIns="0">
            <a:noAutofit/>
          </a:bodyPr>
          <a:lstStyle>
            <a:lvl1pPr algn="l">
              <a:defRPr sz="3000" baseline="0">
                <a:solidFill>
                  <a:schemeClr val="tx1"/>
                </a:solidFill>
              </a:defRPr>
            </a:lvl1pPr>
          </a:lstStyle>
          <a:p>
            <a:r>
              <a:rPr lang="en-US" noProof="0"/>
              <a:t>Text</a:t>
            </a:r>
          </a:p>
        </p:txBody>
      </p:sp>
      <p:sp>
        <p:nvSpPr>
          <p:cNvPr id="5" name="Subtitle 2"/>
          <p:cNvSpPr>
            <a:spLocks noGrp="1"/>
          </p:cNvSpPr>
          <p:nvPr>
            <p:ph type="subTitle" idx="1"/>
          </p:nvPr>
        </p:nvSpPr>
        <p:spPr>
          <a:xfrm>
            <a:off x="753138" y="2294587"/>
            <a:ext cx="8403561" cy="702365"/>
          </a:xfrm>
          <a:prstGeom prst="rect">
            <a:avLst/>
          </a:prstGeom>
        </p:spPr>
        <p:txBody>
          <a:bodyPr lIns="0" tIns="0" rIns="0" bIns="0" anchor="t" anchorCtr="0">
            <a:no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8" name="Slide Number Placeholder 5">
            <a:extLst>
              <a:ext uri="{FF2B5EF4-FFF2-40B4-BE49-F238E27FC236}">
                <a16:creationId xmlns:a16="http://schemas.microsoft.com/office/drawing/2014/main" id="{4B92B566-061D-B145-9022-F401D638E73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3425254183"/>
      </p:ext>
    </p:extLst>
  </p:cSld>
  <p:clrMapOvr>
    <a:masterClrMapping/>
  </p:clrMapOvr>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ack">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666CAE6-9220-9D4A-A132-D9F6BA0AB493}"/>
              </a:ext>
            </a:extLst>
          </p:cNvPr>
          <p:cNvSpPr>
            <a:spLocks noGrp="1"/>
          </p:cNvSpPr>
          <p:nvPr>
            <p:ph type="title"/>
          </p:nvPr>
        </p:nvSpPr>
        <p:spPr>
          <a:xfrm>
            <a:off x="766763" y="3285360"/>
            <a:ext cx="4608512" cy="318452"/>
          </a:xfrm>
          <a:prstGeom prst="rect">
            <a:avLst/>
          </a:prstGeom>
        </p:spPr>
        <p:txBody>
          <a:bodyPr vert="horz" lIns="0" tIns="0" rIns="0" bIns="0" rtlCol="0" anchor="t" anchorCtr="0">
            <a:noAutofit/>
          </a:bodyPr>
          <a:lstStyle>
            <a:lvl1pPr>
              <a:defRPr sz="1800" b="1">
                <a:solidFill>
                  <a:schemeClr val="accent1"/>
                </a:solidFill>
              </a:defRPr>
            </a:lvl1pPr>
          </a:lstStyle>
          <a:p>
            <a:r>
              <a:rPr lang="en-US" noProof="0"/>
              <a:t>Click to edit Master title style</a:t>
            </a:r>
          </a:p>
        </p:txBody>
      </p:sp>
      <p:sp>
        <p:nvSpPr>
          <p:cNvPr id="5" name="Content Placeholder 20">
            <a:extLst>
              <a:ext uri="{FF2B5EF4-FFF2-40B4-BE49-F238E27FC236}">
                <a16:creationId xmlns:a16="http://schemas.microsoft.com/office/drawing/2014/main" id="{85E43662-3308-F34D-B441-CCB9F6406906}"/>
              </a:ext>
            </a:extLst>
          </p:cNvPr>
          <p:cNvSpPr>
            <a:spLocks noGrp="1"/>
          </p:cNvSpPr>
          <p:nvPr>
            <p:ph sz="quarter" idx="17"/>
          </p:nvPr>
        </p:nvSpPr>
        <p:spPr>
          <a:xfrm>
            <a:off x="766762" y="3861360"/>
            <a:ext cx="4608513" cy="2231465"/>
          </a:xfrm>
          <a:prstGeom prst="rect">
            <a:avLst/>
          </a:prstGeom>
        </p:spPr>
        <p:txBody>
          <a:bodyPr lIns="0" tIns="0" rIns="0" bIns="0">
            <a:noAutofit/>
          </a:bodyPr>
          <a:lstStyle>
            <a:lvl1pPr marL="0" indent="0">
              <a:lnSpc>
                <a:spcPct val="110000"/>
              </a:lnSpc>
              <a:spcBef>
                <a:spcPts val="500"/>
              </a:spcBef>
              <a:buClr>
                <a:schemeClr val="tx1"/>
              </a:buClr>
              <a:buSzPct val="110000"/>
              <a:buFont typeface="Arial" pitchFamily="34" charset="0"/>
              <a:buNone/>
              <a:defRPr sz="1200">
                <a:solidFill>
                  <a:schemeClr val="tx1"/>
                </a:solidFill>
                <a:latin typeface="Arial" pitchFamily="34" charset="0"/>
              </a:defRPr>
            </a:lvl1pPr>
            <a:lvl2pPr marL="263525" indent="-263525">
              <a:lnSpc>
                <a:spcPct val="110000"/>
              </a:lnSpc>
              <a:spcBef>
                <a:spcPts val="500"/>
              </a:spcBef>
              <a:buClr>
                <a:schemeClr val="tx1"/>
              </a:buClr>
              <a:buSzPct val="110000"/>
              <a:buFont typeface="Arial" pitchFamily="34" charset="0"/>
              <a:buChar char="•"/>
              <a:defRPr sz="1200" baseline="0">
                <a:solidFill>
                  <a:schemeClr val="tx1"/>
                </a:solidFill>
                <a:latin typeface="Arial" pitchFamily="34" charset="0"/>
              </a:defRPr>
            </a:lvl2pPr>
            <a:lvl3pPr marL="536575" indent="-273050">
              <a:lnSpc>
                <a:spcPct val="110000"/>
              </a:lnSpc>
              <a:spcBef>
                <a:spcPts val="500"/>
              </a:spcBef>
              <a:buClr>
                <a:schemeClr val="tx1"/>
              </a:buClr>
              <a:buSzPct val="100000"/>
              <a:buFont typeface="Calibri" panose="020F0502020204030204" pitchFamily="34" charset="0"/>
              <a:buChar char="–"/>
              <a:defRPr sz="1100">
                <a:solidFill>
                  <a:schemeClr val="tx1"/>
                </a:solidFill>
                <a:latin typeface="Arial" pitchFamily="34" charset="0"/>
              </a:defRPr>
            </a:lvl3pPr>
            <a:lvl4pPr marL="811213" indent="-274638">
              <a:lnSpc>
                <a:spcPct val="110000"/>
              </a:lnSpc>
              <a:spcBef>
                <a:spcPts val="500"/>
              </a:spcBef>
              <a:buClr>
                <a:schemeClr val="tx1"/>
              </a:buClr>
              <a:buSzPct val="110000"/>
              <a:buFont typeface="Wingdings" pitchFamily="2" charset="2"/>
              <a:buChar char="§"/>
              <a:defRPr sz="1100">
                <a:solidFill>
                  <a:schemeClr val="tx1"/>
                </a:solidFill>
                <a:latin typeface="Arial" pitchFamily="34" charset="0"/>
              </a:defRPr>
            </a:lvl4pPr>
            <a:lvl5pPr marL="1074738" indent="-263525">
              <a:lnSpc>
                <a:spcPct val="110000"/>
              </a:lnSpc>
              <a:spcBef>
                <a:spcPts val="500"/>
              </a:spcBef>
              <a:buClr>
                <a:schemeClr val="tx1"/>
              </a:buClr>
              <a:buSzPct val="11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84FAD9C8-1D99-D741-B6D4-76EE287E553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28116" y="5388430"/>
            <a:ext cx="1512888" cy="704395"/>
          </a:xfrm>
          <a:prstGeom prst="rect">
            <a:avLst/>
          </a:prstGeom>
        </p:spPr>
      </p:pic>
    </p:spTree>
    <p:extLst>
      <p:ext uri="{BB962C8B-B14F-4D97-AF65-F5344CB8AC3E}">
        <p14:creationId xmlns:p14="http://schemas.microsoft.com/office/powerpoint/2010/main" val="402592101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dirty="0"/>
              <a:t>Title only slide</a:t>
            </a:r>
          </a:p>
        </p:txBody>
      </p:sp>
    </p:spTree>
    <p:extLst>
      <p:ext uri="{BB962C8B-B14F-4D97-AF65-F5344CB8AC3E}">
        <p14:creationId xmlns:p14="http://schemas.microsoft.com/office/powerpoint/2010/main" val="17150240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1_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a:lvl1pPr>
          </a:lstStyle>
          <a:p>
            <a:pPr lvl="0"/>
            <a:r>
              <a:rPr lang="en-CA"/>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a:lvl1pPr>
          </a:lstStyle>
          <a:p>
            <a:pPr lvl="0"/>
            <a:r>
              <a:rPr lang="en-CA"/>
              <a:t>Name, role</a:t>
            </a:r>
            <a:br>
              <a:rPr lang="en-CA"/>
            </a:br>
            <a:r>
              <a:rPr lang="en-CA"/>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2" name="Picture Placeholder 2"/>
          <p:cNvSpPr>
            <a:spLocks noGrp="1"/>
          </p:cNvSpPr>
          <p:nvPr>
            <p:ph type="pic" sz="quarter" idx="16"/>
          </p:nvPr>
        </p:nvSpPr>
        <p:spPr>
          <a:xfrm>
            <a:off x="6142038" y="777875"/>
            <a:ext cx="5308600" cy="5295900"/>
          </a:xfrm>
          <a:prstGeom prst="rect">
            <a:avLst/>
          </a:prstGeom>
        </p:spPr>
        <p:txBody>
          <a:bodyPr/>
          <a:lstStyle>
            <a:lvl1pPr marL="0" indent="0">
              <a:buNone/>
              <a:defRPr/>
            </a:lvl1pPr>
          </a:lstStyle>
          <a:p>
            <a:r>
              <a:rPr lang="en-US"/>
              <a:t>Click icon to add picture</a:t>
            </a:r>
            <a:endParaRPr lang="en-GB"/>
          </a:p>
        </p:txBody>
      </p:sp>
    </p:spTree>
    <p:extLst>
      <p:ext uri="{BB962C8B-B14F-4D97-AF65-F5344CB8AC3E}">
        <p14:creationId xmlns:p14="http://schemas.microsoft.com/office/powerpoint/2010/main" val="1177527914"/>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Cover page - Graphic device A gradient">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a:lvl1pPr>
          </a:lstStyle>
          <a:p>
            <a:pPr lvl="0"/>
            <a:r>
              <a:rPr lang="en-CA"/>
              <a:t>Presentation title</a:t>
            </a:r>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a:lvl1pPr>
          </a:lstStyle>
          <a:p>
            <a:pPr lvl="0"/>
            <a:r>
              <a:rPr lang="en-CA"/>
              <a:t>Name, role</a:t>
            </a:r>
            <a:br>
              <a:rPr lang="en-CA"/>
            </a:br>
            <a:r>
              <a:rPr lang="en-CA"/>
              <a:t>Date</a:t>
            </a:r>
          </a:p>
        </p:txBody>
      </p:sp>
      <p:pic>
        <p:nvPicPr>
          <p:cNvPr id="9" name="Image 8">
            <a:extLst>
              <a:ext uri="{FF2B5EF4-FFF2-40B4-BE49-F238E27FC236}">
                <a16:creationId xmlns:a16="http://schemas.microsoft.com/office/drawing/2014/main" id="{B142EA7E-7671-1041-9B84-5BBD9C4FE6A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0" name="Forme libre 13">
            <a:extLst>
              <a:ext uri="{FF2B5EF4-FFF2-40B4-BE49-F238E27FC236}">
                <a16:creationId xmlns:a16="http://schemas.microsoft.com/office/drawing/2014/main" id="{79626CFD-1629-2544-9AD3-2499163FF9F0}"/>
              </a:ext>
            </a:extLst>
          </p:cNvPr>
          <p:cNvSpPr>
            <a:spLocks noChangeAspect="1"/>
          </p:cNvSpPr>
          <p:nvPr userDrawn="1"/>
        </p:nvSpPr>
        <p:spPr bwMode="gray">
          <a:xfrm rot="16200000">
            <a:off x="6127844" y="773451"/>
            <a:ext cx="5308296" cy="5308294"/>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Tree>
    <p:extLst>
      <p:ext uri="{BB962C8B-B14F-4D97-AF65-F5344CB8AC3E}">
        <p14:creationId xmlns:p14="http://schemas.microsoft.com/office/powerpoint/2010/main" val="3636400741"/>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ts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bg2"/>
                </a:solidFill>
                <a:latin typeface="+mn-lt"/>
                <a:ea typeface="+mn-ea"/>
                <a:cs typeface="Arial" pitchFamily="34" charset="0"/>
              </a:defRPr>
            </a:lvl1pPr>
          </a:lstStyle>
          <a:p>
            <a:fld id="{525A3C56-E491-49B2-93F3-63532DF516BC}" type="slidenum">
              <a:rPr lang="en-CA" smtClean="0"/>
              <a:pPr/>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Tree>
    <p:extLst>
      <p:ext uri="{BB962C8B-B14F-4D97-AF65-F5344CB8AC3E}">
        <p14:creationId xmlns:p14="http://schemas.microsoft.com/office/powerpoint/2010/main" val="2050552921"/>
      </p:ext>
    </p:extLst>
  </p:cSld>
  <p:clrMapOvr>
    <a:masterClrMapping/>
  </p:clrMapOvr>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ts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bg2"/>
                </a:solidFill>
                <a:latin typeface="+mn-lt"/>
                <a:ea typeface="+mn-ea"/>
                <a:cs typeface="Arial" pitchFamily="34" charset="0"/>
              </a:defRPr>
            </a:lvl1pPr>
          </a:lstStyle>
          <a:p>
            <a:fld id="{525A3C56-E491-49B2-93F3-63532DF516BC}" type="slidenum">
              <a:rPr lang="en-CA" smtClean="0"/>
              <a:pPr/>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Tree>
    <p:extLst>
      <p:ext uri="{BB962C8B-B14F-4D97-AF65-F5344CB8AC3E}">
        <p14:creationId xmlns:p14="http://schemas.microsoft.com/office/powerpoint/2010/main" val="3806949850"/>
      </p:ext>
    </p:extLst>
  </p:cSld>
  <p:clrMapOvr>
    <a:masterClrMapping/>
  </p:clrMapOvr>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DA744-5A8C-0A4A-A088-77F649B5DD0E}"/>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8" name="Rectangle 7">
            <a:extLst>
              <a:ext uri="{FF2B5EF4-FFF2-40B4-BE49-F238E27FC236}">
                <a16:creationId xmlns:a16="http://schemas.microsoft.com/office/drawing/2014/main" id="{38CDD583-B48A-C649-8518-3A586938C764}"/>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 name="Espace réservé du numéro de diapositive 2"/>
          <p:cNvSpPr>
            <a:spLocks noGrp="1"/>
          </p:cNvSpPr>
          <p:nvPr>
            <p:ph type="sldNum" sz="quarter" idx="10"/>
          </p:nvPr>
        </p:nvSpPr>
        <p:spPr/>
        <p:txBody>
          <a:bodyPr>
            <a:noAutofit/>
          </a:bodyPr>
          <a:lstStyle/>
          <a:p>
            <a:fld id="{525A3C56-E491-49B2-93F3-63532DF516BC}" type="slidenum">
              <a:rPr lang="en-CA" smtClean="0"/>
              <a:pPr/>
              <a:t>‹#›</a:t>
            </a:fld>
            <a:endParaRPr lang="en-CA"/>
          </a:p>
        </p:txBody>
      </p:sp>
      <p:sp>
        <p:nvSpPr>
          <p:cNvPr id="12" name="Espace réservé pour une image  54">
            <a:extLst>
              <a:ext uri="{FF2B5EF4-FFF2-40B4-BE49-F238E27FC236}">
                <a16:creationId xmlns:a16="http://schemas.microsoft.com/office/drawing/2014/main" id="{563D07F9-3377-B74F-B8B8-D9CBB4BD47DF}"/>
              </a:ext>
            </a:extLst>
          </p:cNvPr>
          <p:cNvSpPr>
            <a:spLocks noGrp="1"/>
          </p:cNvSpPr>
          <p:nvPr>
            <p:ph type="pic" sz="quarter" idx="12" hasCustomPrompt="1"/>
          </p:nvPr>
        </p:nvSpPr>
        <p:spPr>
          <a:xfrm>
            <a:off x="6888163" y="765174"/>
            <a:ext cx="4537075" cy="5327651"/>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13" name="Titr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748800" y="635963"/>
            <a:ext cx="4591550" cy="2512589"/>
          </a:xfrm>
        </p:spPr>
        <p:txBody>
          <a:bodyPr>
            <a:noAutofit/>
          </a:bodyPr>
          <a:lstStyle>
            <a:lvl1pPr>
              <a:defRPr sz="4800">
                <a:solidFill>
                  <a:schemeClr val="bg2"/>
                </a:solidFill>
              </a:defRPr>
            </a:lvl1pPr>
          </a:lstStyle>
          <a:p>
            <a:r>
              <a:rPr lang="en-CA"/>
              <a:t>Divider slide title</a:t>
            </a:r>
          </a:p>
        </p:txBody>
      </p:sp>
      <p:sp>
        <p:nvSpPr>
          <p:cNvPr id="14" name="Espace réservé du texte 9">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766763" y="3733013"/>
            <a:ext cx="4573587" cy="2359811"/>
          </a:xfrm>
          <a:prstGeom prst="rect">
            <a:avLst/>
          </a:prstGeom>
        </p:spPr>
        <p:txBody>
          <a:bodyPr lIns="0" tIns="0" rIns="0" bIns="0">
            <a:noAutofit/>
          </a:bodyPr>
          <a:lstStyle>
            <a:lvl1pPr marL="0" indent="0">
              <a:spcBef>
                <a:spcPts val="0"/>
              </a:spcBef>
              <a:buNone/>
              <a:defRPr sz="2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Subtitle, if required</a:t>
            </a:r>
            <a:endParaRPr lang="en-CA"/>
          </a:p>
        </p:txBody>
      </p:sp>
      <p:sp>
        <p:nvSpPr>
          <p:cNvPr id="10" name="TextBox 95" descr="Copyright_box&#10;">
            <a:extLst>
              <a:ext uri="{FF2B5EF4-FFF2-40B4-BE49-F238E27FC236}">
                <a16:creationId xmlns:a16="http://schemas.microsoft.com/office/drawing/2014/main" id="{D02A02E0-0D17-AB40-909D-5C93015337FF}"/>
              </a:ext>
            </a:extLst>
          </p:cNvPr>
          <p:cNvSpPr txBox="1"/>
          <p:nvPr userDrawn="1"/>
        </p:nvSpPr>
        <p:spPr bwMode="white">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Tree>
    <p:extLst>
      <p:ext uri="{BB962C8B-B14F-4D97-AF65-F5344CB8AC3E}">
        <p14:creationId xmlns:p14="http://schemas.microsoft.com/office/powerpoint/2010/main" val="299398857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FA5DBCA-C3A7-554C-80CD-9B2E51986E26}"/>
              </a:ext>
            </a:extLst>
          </p:cNvPr>
          <p:cNvSpPr>
            <a:spLocks noGrp="1"/>
          </p:cNvSpPr>
          <p:nvPr>
            <p:ph type="sldNum" sz="quarter" idx="10"/>
          </p:nvPr>
        </p:nvSpPr>
        <p:spPr/>
        <p:txBody>
          <a:bodyPr>
            <a:noAutofit/>
          </a:bodyPr>
          <a:lstStyle/>
          <a:p>
            <a:fld id="{525A3C56-E491-49B2-93F3-63532DF516BC}" type="slidenum">
              <a:rPr lang="en-CA" smtClean="0"/>
              <a:pPr/>
              <a:t>‹#›</a:t>
            </a:fld>
            <a:endParaRPr lang="en-CA"/>
          </a:p>
        </p:txBody>
      </p:sp>
      <p:sp>
        <p:nvSpPr>
          <p:cNvPr id="5" name="Titre 1">
            <a:extLst>
              <a:ext uri="{FF2B5EF4-FFF2-40B4-BE49-F238E27FC236}">
                <a16:creationId xmlns:a16="http://schemas.microsoft.com/office/drawing/2014/main" id="{A9726D2F-24A7-BE46-9285-211A5860678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Agenda</a:t>
            </a:r>
          </a:p>
        </p:txBody>
      </p:sp>
      <p:sp>
        <p:nvSpPr>
          <p:cNvPr id="8" name="Espace réservé du texte 6">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82132" y="3183284"/>
            <a:ext cx="1511300" cy="1501606"/>
          </a:xfrm>
          <a:prstGeom prst="rect">
            <a:avLst/>
          </a:prstGeom>
        </p:spPr>
        <p:txBody>
          <a:bodyPr wrap="square" lIns="0" tIns="0" rIns="0" bIns="0">
            <a:noAutofit/>
          </a:bodyPr>
          <a:lstStyle>
            <a:lvl1pPr marL="12700" indent="-12700" algn="ctr">
              <a:buNone/>
              <a:tabLst/>
              <a:defRPr sz="1600"/>
            </a:lvl1pPr>
          </a:lstStyle>
          <a:p>
            <a:pPr algn="l"/>
            <a:r>
              <a:rPr lang="en-GB"/>
              <a:t>Agenda item 2</a:t>
            </a:r>
          </a:p>
        </p:txBody>
      </p:sp>
      <p:sp>
        <p:nvSpPr>
          <p:cNvPr id="20" name="Espace réservé du texte 6">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75275" y="3183284"/>
            <a:ext cx="1495426" cy="1501606"/>
          </a:xfrm>
          <a:prstGeom prst="rect">
            <a:avLst/>
          </a:prstGeom>
        </p:spPr>
        <p:txBody>
          <a:bodyPr wrap="square" lIns="0" tIns="0" rIns="0" bIns="0">
            <a:noAutofit/>
          </a:bodyPr>
          <a:lstStyle>
            <a:lvl1pPr marL="12700" indent="-12700" algn="ctr">
              <a:buNone/>
              <a:tabLst/>
              <a:defRPr sz="1600"/>
            </a:lvl1pPr>
          </a:lstStyle>
          <a:p>
            <a:pPr algn="l"/>
            <a:r>
              <a:rPr lang="en-GB"/>
              <a:t>Agenda item 3</a:t>
            </a:r>
          </a:p>
        </p:txBody>
      </p:sp>
      <p:sp>
        <p:nvSpPr>
          <p:cNvPr id="21" name="Espace réservé du texte 6">
            <a:extLst>
              <a:ext uri="{FF2B5EF4-FFF2-40B4-BE49-F238E27FC236}">
                <a16:creationId xmlns:a16="http://schemas.microsoft.com/office/drawing/2014/main" id="{538AB2AF-A230-3B46-B113-EE15B6AE6F57}"/>
              </a:ext>
            </a:extLst>
          </p:cNvPr>
          <p:cNvSpPr>
            <a:spLocks noGrp="1"/>
          </p:cNvSpPr>
          <p:nvPr>
            <p:ph type="body" sz="quarter" idx="14" hasCustomPrompt="1"/>
          </p:nvPr>
        </p:nvSpPr>
        <p:spPr>
          <a:xfrm>
            <a:off x="7643812" y="3183284"/>
            <a:ext cx="1504157" cy="1501606"/>
          </a:xfrm>
          <a:prstGeom prst="rect">
            <a:avLst/>
          </a:prstGeom>
        </p:spPr>
        <p:txBody>
          <a:bodyPr wrap="square" lIns="0" tIns="0" rIns="0" bIns="0">
            <a:noAutofit/>
          </a:bodyPr>
          <a:lstStyle>
            <a:lvl1pPr marL="12700" marR="0" indent="-12700" algn="ctr" defTabSz="914400" rtl="0" eaLnBrk="1" fontAlgn="auto" latinLnBrk="0" hangingPunct="1">
              <a:lnSpc>
                <a:spcPct val="100000"/>
              </a:lnSpc>
              <a:spcBef>
                <a:spcPct val="20000"/>
              </a:spcBef>
              <a:spcAft>
                <a:spcPts val="0"/>
              </a:spcAft>
              <a:buClrTx/>
              <a:buSzTx/>
              <a:buFont typeface="Arial" pitchFamily="34" charset="0"/>
              <a:buNone/>
              <a:tabLst/>
              <a:defRPr sz="1600"/>
            </a:lvl1pPr>
          </a:lstStyle>
          <a:p>
            <a:pPr marL="12700" marR="0" lvl="0" indent="-12700" algn="ctr" defTabSz="914400" rtl="0" eaLnBrk="1" fontAlgn="auto" latinLnBrk="0" hangingPunct="1">
              <a:lnSpc>
                <a:spcPct val="100000"/>
              </a:lnSpc>
              <a:spcBef>
                <a:spcPct val="20000"/>
              </a:spcBef>
              <a:spcAft>
                <a:spcPts val="0"/>
              </a:spcAft>
              <a:buClrTx/>
              <a:buSzTx/>
              <a:buFont typeface="Arial" pitchFamily="34" charset="0"/>
              <a:buNone/>
              <a:tabLst/>
              <a:defRPr/>
            </a:pPr>
            <a:r>
              <a:rPr lang="en-GB"/>
              <a:t>Agenda item 4</a:t>
            </a:r>
            <a:endParaRPr lang="en-CA"/>
          </a:p>
        </p:txBody>
      </p:sp>
      <p:sp>
        <p:nvSpPr>
          <p:cNvPr id="22" name="Espace réservé du texte 6">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2350" y="3183284"/>
            <a:ext cx="1512888" cy="1501606"/>
          </a:xfrm>
          <a:prstGeom prst="rect">
            <a:avLst/>
          </a:prstGeom>
        </p:spPr>
        <p:txBody>
          <a:bodyPr wrap="square" lIns="0" tIns="0" rIns="0" bIns="0">
            <a:noAutofit/>
          </a:bodyPr>
          <a:lstStyle>
            <a:lvl1pPr marL="12700" indent="-12700" algn="ctr">
              <a:buNone/>
              <a:tabLst/>
              <a:defRPr sz="1600"/>
            </a:lvl1pPr>
          </a:lstStyle>
          <a:p>
            <a:pPr algn="l"/>
            <a:r>
              <a:rPr lang="en-GB"/>
              <a:t>Agenda item 5</a:t>
            </a:r>
          </a:p>
        </p:txBody>
      </p:sp>
      <p:sp>
        <p:nvSpPr>
          <p:cNvPr id="23" name="Espace réservé du texte 6">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804863" y="3183284"/>
            <a:ext cx="1511300" cy="1501606"/>
          </a:xfrm>
          <a:prstGeom prst="rect">
            <a:avLst/>
          </a:prstGeom>
        </p:spPr>
        <p:txBody>
          <a:bodyPr wrap="square" lIns="0" tIns="0" rIns="0" bIns="0">
            <a:noAutofit/>
          </a:bodyPr>
          <a:lstStyle>
            <a:lvl1pPr marL="12700" indent="-12700" algn="ctr">
              <a:buNone/>
              <a:tabLst/>
              <a:defRPr sz="1600"/>
            </a:lvl1pPr>
          </a:lstStyle>
          <a:p>
            <a:pPr algn="l"/>
            <a:r>
              <a:rPr lang="en-GB"/>
              <a:t>Agenda item 1</a:t>
            </a:r>
          </a:p>
        </p:txBody>
      </p:sp>
      <p:sp>
        <p:nvSpPr>
          <p:cNvPr id="24" name="ZoneTexte 23">
            <a:extLst>
              <a:ext uri="{FF2B5EF4-FFF2-40B4-BE49-F238E27FC236}">
                <a16:creationId xmlns:a16="http://schemas.microsoft.com/office/drawing/2014/main" id="{C4D4A3BE-8352-B64D-A05E-435E839F6443}"/>
              </a:ext>
            </a:extLst>
          </p:cNvPr>
          <p:cNvSpPr txBox="1"/>
          <p:nvPr userDrawn="1"/>
        </p:nvSpPr>
        <p:spPr>
          <a:xfrm>
            <a:off x="1758462" y="38910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46587622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317557438"/>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ead Only">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dirty="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lnSpc>
                <a:spcPct val="80000"/>
              </a:lnSpc>
            </a:pPr>
            <a:r>
              <a:rPr lang="en-US" sz="16600" dirty="0">
                <a:solidFill>
                  <a:schemeClr val="bg1"/>
                </a:solidFill>
              </a:rPr>
              <a:t>Title &amp; agenda layouts</a:t>
            </a:r>
          </a:p>
        </p:txBody>
      </p:sp>
    </p:spTree>
    <p:extLst>
      <p:ext uri="{BB962C8B-B14F-4D97-AF65-F5344CB8AC3E}">
        <p14:creationId xmlns:p14="http://schemas.microsoft.com/office/powerpoint/2010/main" val="1607488818"/>
      </p:ext>
    </p:extLst>
  </p:cSld>
  <p:clrMapOvr>
    <a:masterClrMapping/>
  </p:clrMapOvr>
  <p:transition/>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Left 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1304A-5908-A946-8811-EDD4D770A477}"/>
              </a:ext>
            </a:extLst>
          </p:cNvPr>
          <p:cNvSpPr/>
          <p:nvPr userDrawn="1"/>
        </p:nvSpPr>
        <p:spPr bwMode="ltGray">
          <a:xfrm>
            <a:off x="-1" y="3429000"/>
            <a:ext cx="6135291" cy="3429000"/>
          </a:xfrm>
          <a:prstGeom prst="rect">
            <a:avLst/>
          </a:prstGeom>
          <a:gradFill flip="none" rotWithShape="1">
            <a:gsLst>
              <a:gs pos="60000">
                <a:srgbClr val="A82465"/>
              </a:gs>
              <a:gs pos="0">
                <a:srgbClr val="E31937"/>
              </a:gs>
              <a:gs pos="100000">
                <a:srgbClr val="5236AB"/>
              </a:gs>
            </a:gsLst>
            <a:lin ang="10800000" scaled="0"/>
            <a:tileRect/>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9E338CE8-AFEA-1D48-B300-9353C7BBD1C6}"/>
              </a:ext>
            </a:extLst>
          </p:cNvPr>
          <p:cNvSpPr>
            <a:spLocks noGrp="1"/>
          </p:cNvSpPr>
          <p:nvPr>
            <p:ph type="body" sz="quarter" idx="19"/>
          </p:nvPr>
        </p:nvSpPr>
        <p:spPr bwMode="white">
          <a:xfrm>
            <a:off x="6888162" y="765175"/>
            <a:ext cx="4537076" cy="5327649"/>
          </a:xfrm>
          <a:prstGeom prst="rect">
            <a:avLst/>
          </a:prstGeom>
        </p:spPr>
        <p:txBody>
          <a:bodyPr lIns="0" tIns="0" rIns="0" bIns="0">
            <a:noAutofit/>
          </a:bodyPr>
          <a:lstStyle>
            <a:lvl1pPr marL="0" indent="0" algn="l">
              <a:spcBef>
                <a:spcPts val="600"/>
              </a:spcBef>
              <a:buClr>
                <a:srgbClr val="000000"/>
              </a:buClr>
              <a:buFont typeface="Arial" panose="020B0604020202020204" pitchFamily="34" charset="0"/>
              <a:buNone/>
              <a:defRPr sz="2000">
                <a:solidFill>
                  <a:schemeClr val="tx1"/>
                </a:solidFill>
              </a:defRPr>
            </a:lvl1pPr>
            <a:lvl2pPr algn="l">
              <a:buClr>
                <a:srgbClr val="000000"/>
              </a:buClr>
              <a:buFont typeface="Arial" panose="020B0604020202020204" pitchFamily="34" charset="0"/>
              <a:buChar char="•"/>
              <a:defRPr sz="1800">
                <a:solidFill>
                  <a:schemeClr val="tx1"/>
                </a:solidFill>
              </a:defRPr>
            </a:lvl2pPr>
            <a:lvl3pPr algn="l">
              <a:buClr>
                <a:srgbClr val="000000"/>
              </a:buClr>
              <a:buFont typeface="Arial" panose="020B0604020202020204" pitchFamily="34" charset="0"/>
              <a:buChar char="–"/>
              <a:defRPr lang="en-US" sz="1400" kern="1200" dirty="0" smtClean="0">
                <a:solidFill>
                  <a:schemeClr val="tx1"/>
                </a:solidFill>
                <a:latin typeface="+mn-lt"/>
                <a:ea typeface="+mn-ea"/>
                <a:cs typeface="+mn-cs"/>
              </a:defRPr>
            </a:lvl3pPr>
            <a:lvl4pPr algn="l">
              <a:buClr>
                <a:srgbClr val="000000"/>
              </a:buClr>
              <a:buFont typeface="Wingdings" pitchFamily="2" charset="2"/>
              <a:buChar char="§"/>
              <a:defRPr sz="1400">
                <a:solidFill>
                  <a:schemeClr val="tx1"/>
                </a:solidFill>
              </a:defRPr>
            </a:lvl4pPr>
            <a:lvl5pPr algn="l">
              <a:buClr>
                <a:srgbClr val="000000"/>
              </a:buClr>
              <a:buFont typeface="Courier New" panose="02070309020205020404" pitchFamily="49" charset="0"/>
              <a:buChar char="o"/>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8AE138B3-1645-2547-BE81-C54885415178}"/>
              </a:ext>
            </a:extLst>
          </p:cNvPr>
          <p:cNvSpPr/>
          <p:nvPr userDrawn="1"/>
        </p:nvSpPr>
        <p:spPr bwMode="ltGray">
          <a:xfrm>
            <a:off x="890" y="0"/>
            <a:ext cx="6134400" cy="3429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7" name="Text Placeholder 7">
            <a:extLst>
              <a:ext uri="{FF2B5EF4-FFF2-40B4-BE49-F238E27FC236}">
                <a16:creationId xmlns:a16="http://schemas.microsoft.com/office/drawing/2014/main" id="{093C6A10-58E0-AE40-82D4-EBA8243C8DC7}"/>
              </a:ext>
            </a:extLst>
          </p:cNvPr>
          <p:cNvSpPr>
            <a:spLocks noGrp="1"/>
          </p:cNvSpPr>
          <p:nvPr>
            <p:ph type="body" sz="quarter" idx="21" hasCustomPrompt="1"/>
          </p:nvPr>
        </p:nvSpPr>
        <p:spPr>
          <a:xfrm>
            <a:off x="766763" y="645905"/>
            <a:ext cx="4608512" cy="2508111"/>
          </a:xfrm>
          <a:prstGeom prst="rect">
            <a:avLst/>
          </a:prstGeom>
        </p:spPr>
        <p:txBody>
          <a:bodyPr lIns="0" tIns="0" rIns="0" bIns="0" anchor="t" anchorCtr="0">
            <a:noAutofit/>
          </a:bodyPr>
          <a:lstStyle>
            <a:lvl1pPr marL="0" indent="0" algn="l">
              <a:spcBef>
                <a:spcPts val="0"/>
              </a:spcBef>
              <a:buNone/>
              <a:defRPr sz="4800">
                <a:solidFill>
                  <a:schemeClr val="bg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Title</a:t>
            </a:r>
            <a:endParaRPr lang="en-US"/>
          </a:p>
        </p:txBody>
      </p:sp>
      <p:sp>
        <p:nvSpPr>
          <p:cNvPr id="8" name="TextBox 95" descr="Copyright_box&#10;">
            <a:extLst>
              <a:ext uri="{FF2B5EF4-FFF2-40B4-BE49-F238E27FC236}">
                <a16:creationId xmlns:a16="http://schemas.microsoft.com/office/drawing/2014/main" id="{6A41C026-3AD7-3149-A25D-6036C299BBD8}"/>
              </a:ext>
            </a:extLst>
          </p:cNvPr>
          <p:cNvSpPr txBox="1"/>
          <p:nvPr userDrawn="1"/>
        </p:nvSpPr>
        <p:spPr bwMode="white">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
        <p:nvSpPr>
          <p:cNvPr id="9" name="Espace réservé du numéro de diapositive 2">
            <a:extLst>
              <a:ext uri="{FF2B5EF4-FFF2-40B4-BE49-F238E27FC236}">
                <a16:creationId xmlns:a16="http://schemas.microsoft.com/office/drawing/2014/main" id="{A28B614A-AA06-2540-83E7-D007DDE7C306}"/>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pPr/>
              <a:t>‹#›</a:t>
            </a:fld>
            <a:endParaRPr lang="en-CA"/>
          </a:p>
        </p:txBody>
      </p:sp>
      <p:sp>
        <p:nvSpPr>
          <p:cNvPr id="10" name="Text Placeholder 7">
            <a:extLst>
              <a:ext uri="{FF2B5EF4-FFF2-40B4-BE49-F238E27FC236}">
                <a16:creationId xmlns:a16="http://schemas.microsoft.com/office/drawing/2014/main" id="{3BE24042-C6FA-0F49-A70B-66E33B8C25EE}"/>
              </a:ext>
            </a:extLst>
          </p:cNvPr>
          <p:cNvSpPr>
            <a:spLocks noGrp="1"/>
          </p:cNvSpPr>
          <p:nvPr>
            <p:ph type="body" sz="quarter" idx="20" hasCustomPrompt="1"/>
          </p:nvPr>
        </p:nvSpPr>
        <p:spPr>
          <a:xfrm>
            <a:off x="766763" y="3724025"/>
            <a:ext cx="4608512" cy="2368800"/>
          </a:xfrm>
          <a:prstGeom prst="rect">
            <a:avLst/>
          </a:prstGeom>
        </p:spPr>
        <p:txBody>
          <a:bodyPr lIns="0" tIns="0" rIns="0" bIns="0">
            <a:noAutofit/>
          </a:bodyPr>
          <a:lstStyle>
            <a:lvl1pPr marL="0" indent="0" algn="l">
              <a:spcBef>
                <a:spcPts val="600"/>
              </a:spcBef>
              <a:buNone/>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Text</a:t>
            </a:r>
          </a:p>
        </p:txBody>
      </p:sp>
    </p:spTree>
    <p:extLst>
      <p:ext uri="{BB962C8B-B14F-4D97-AF65-F5344CB8AC3E}">
        <p14:creationId xmlns:p14="http://schemas.microsoft.com/office/powerpoint/2010/main" val="92904661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66BE0F-9BD6-0E40-9460-D34A4E070EC0}"/>
              </a:ext>
            </a:extLst>
          </p:cNvPr>
          <p:cNvSpPr/>
          <p:nvPr userDrawn="1"/>
        </p:nvSpPr>
        <p:spPr bwMode="ltGray">
          <a:xfrm>
            <a:off x="6132512" y="0"/>
            <a:ext cx="6064287" cy="6858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itle Placeholder 1">
            <a:extLst>
              <a:ext uri="{FF2B5EF4-FFF2-40B4-BE49-F238E27FC236}">
                <a16:creationId xmlns:a16="http://schemas.microsoft.com/office/drawing/2014/main" id="{F4E62D95-C3E7-D247-BD01-C133E73FC92E}"/>
              </a:ext>
            </a:extLst>
          </p:cNvPr>
          <p:cNvSpPr>
            <a:spLocks noGrp="1"/>
          </p:cNvSpPr>
          <p:nvPr>
            <p:ph type="title" hasCustomPrompt="1"/>
          </p:nvPr>
        </p:nvSpPr>
        <p:spPr bwMode="white">
          <a:xfrm>
            <a:off x="6888162" y="675022"/>
            <a:ext cx="4537076" cy="442554"/>
          </a:xfrm>
          <a:prstGeom prst="rect">
            <a:avLst/>
          </a:prstGeom>
        </p:spPr>
        <p:txBody>
          <a:bodyPr vert="horz" lIns="0" tIns="0" rIns="0" bIns="0" rtlCol="0" anchor="b" anchorCtr="0">
            <a:noAutofit/>
          </a:bodyPr>
          <a:lstStyle>
            <a:lvl1pPr algn="l">
              <a:defRPr sz="2800" b="0">
                <a:solidFill>
                  <a:schemeClr val="bg1"/>
                </a:solidFill>
                <a:latin typeface="+mj-lt"/>
              </a:defRPr>
            </a:lvl1pPr>
          </a:lstStyle>
          <a:p>
            <a:r>
              <a:rPr lang="en-US" noProof="0"/>
              <a:t>Click add title</a:t>
            </a:r>
          </a:p>
        </p:txBody>
      </p:sp>
      <p:sp>
        <p:nvSpPr>
          <p:cNvPr id="7" name="Text Placeholder 7">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6888162" y="1313645"/>
            <a:ext cx="4537076" cy="477917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8" name="Text Placeholder 7">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313645"/>
            <a:ext cx="4608512" cy="477917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9" name="Text Placeholder 7">
            <a:extLst>
              <a:ext uri="{FF2B5EF4-FFF2-40B4-BE49-F238E27FC236}">
                <a16:creationId xmlns:a16="http://schemas.microsoft.com/office/drawing/2014/main" id="{9ADE69DB-C7EC-8C4D-A45F-9A8063D238C3}"/>
              </a:ext>
            </a:extLst>
          </p:cNvPr>
          <p:cNvSpPr>
            <a:spLocks noGrp="1"/>
          </p:cNvSpPr>
          <p:nvPr>
            <p:ph type="body" sz="quarter" idx="21" hasCustomPrompt="1"/>
          </p:nvPr>
        </p:nvSpPr>
        <p:spPr>
          <a:xfrm>
            <a:off x="766763" y="690335"/>
            <a:ext cx="4608511" cy="476332"/>
          </a:xfrm>
          <a:prstGeom prst="rect">
            <a:avLst/>
          </a:prstGeom>
        </p:spPr>
        <p:txBody>
          <a:bodyPr lIns="0" anchor="b" anchorCtr="0">
            <a:noAutofit/>
          </a:bodyPr>
          <a:lstStyle>
            <a:lvl1pPr marL="0" indent="0" algn="l">
              <a:spcBef>
                <a:spcPts val="600"/>
              </a:spcBef>
              <a:buNone/>
              <a:defRPr sz="2800">
                <a:solidFill>
                  <a:schemeClr val="tx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add title</a:t>
            </a:r>
            <a:endParaRPr lang="en-US"/>
          </a:p>
        </p:txBody>
      </p:sp>
      <p:sp>
        <p:nvSpPr>
          <p:cNvPr id="10" name="Espace réservé du numéro de diapositive 2">
            <a:extLst>
              <a:ext uri="{FF2B5EF4-FFF2-40B4-BE49-F238E27FC236}">
                <a16:creationId xmlns:a16="http://schemas.microsoft.com/office/drawing/2014/main" id="{B0CC5908-9650-874C-A596-9018501B857C}"/>
              </a:ext>
            </a:extLst>
          </p:cNvPr>
          <p:cNvSpPr>
            <a:spLocks noGrp="1"/>
          </p:cNvSpPr>
          <p:nvPr>
            <p:ph type="sldNum" sz="quarter" idx="4"/>
          </p:nvPr>
        </p:nvSpPr>
        <p:spPr>
          <a:xfrm>
            <a:off x="11163034" y="6264308"/>
            <a:ext cx="261660" cy="169200"/>
          </a:xfrm>
        </p:spPr>
        <p:txBody>
          <a:bodyPr>
            <a:noAutofit/>
          </a:bodyPr>
          <a:lstStyle>
            <a:lvl1pPr>
              <a:defRPr>
                <a:solidFill>
                  <a:schemeClr val="bg2"/>
                </a:solidFill>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300098822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plit with gradient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8463E-6F5A-C34E-9F76-CF7CF438D3F3}"/>
              </a:ext>
            </a:extLst>
          </p:cNvPr>
          <p:cNvSpPr/>
          <p:nvPr userDrawn="1"/>
        </p:nvSpPr>
        <p:spPr bwMode="gray">
          <a:xfrm>
            <a:off x="0" y="0"/>
            <a:ext cx="12196800" cy="32148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7B4D4F43-FCC4-7940-BF26-80BC3EFA5D28}"/>
              </a:ext>
            </a:extLst>
          </p:cNvPr>
          <p:cNvSpPr>
            <a:spLocks noGrp="1"/>
          </p:cNvSpPr>
          <p:nvPr>
            <p:ph type="body" sz="quarter" idx="19" hasCustomPrompt="1"/>
          </p:nvPr>
        </p:nvSpPr>
        <p:spPr bwMode="white">
          <a:xfrm>
            <a:off x="766763" y="713658"/>
            <a:ext cx="10658475" cy="1873625"/>
          </a:xfrm>
          <a:prstGeom prst="rect">
            <a:avLst/>
          </a:prstGeom>
        </p:spPr>
        <p:txBody>
          <a:bodyPr lIns="0" tIns="0" rIns="0" bIns="0"/>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60700"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7" name="Text Placeholder 7">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401050" y="3429000"/>
            <a:ext cx="3024188"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8" name="Text Placeholder 7">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83113" y="3429000"/>
            <a:ext cx="3025776"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9" name="Espace réservé du numéro de diapositive 2">
            <a:extLst>
              <a:ext uri="{FF2B5EF4-FFF2-40B4-BE49-F238E27FC236}">
                <a16:creationId xmlns:a16="http://schemas.microsoft.com/office/drawing/2014/main" id="{F7397D48-6C1F-0F4B-81AD-71A51B496E9A}"/>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pPr/>
              <a:t>‹#›</a:t>
            </a:fld>
            <a:endParaRPr lang="en-CA"/>
          </a:p>
        </p:txBody>
      </p:sp>
    </p:spTree>
    <p:extLst>
      <p:ext uri="{BB962C8B-B14F-4D97-AF65-F5344CB8AC3E}">
        <p14:creationId xmlns:p14="http://schemas.microsoft.com/office/powerpoint/2010/main" val="28870858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73201"/>
            <a:ext cx="2305050" cy="2245763"/>
          </a:xfrm>
          <a:prstGeom prst="rect">
            <a:avLst/>
          </a:prstGeom>
        </p:spPr>
        <p:txBody>
          <a:bodyPr>
            <a:noAutofit/>
          </a:bodyPr>
          <a:lstStyle>
            <a:lvl1pPr>
              <a:defRPr sz="1400"/>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305050" cy="614671"/>
          </a:xfrm>
          <a:prstGeom prst="rect">
            <a:avLst/>
          </a:prstGeom>
        </p:spPr>
        <p:txBody>
          <a:bodyPr lIns="0" tIns="0" rIns="0" bIns="0">
            <a:noAutofit/>
          </a:bodyPr>
          <a:lstStyle>
            <a:lvl1pPr marL="0" indent="0">
              <a:buNone/>
              <a:defRPr sz="1600" b="1"/>
            </a:lvl1pPr>
            <a:lvl4pPr marL="1371600" indent="0">
              <a:buNone/>
              <a:defRPr/>
            </a:lvl4pPr>
          </a:lstStyle>
          <a:p>
            <a:pPr lvl="0"/>
            <a:r>
              <a:rPr lang="en-CA"/>
              <a:t>Name </a:t>
            </a:r>
            <a:r>
              <a:rPr lang="en-CA" err="1"/>
              <a:t>Lastname</a:t>
            </a:r>
            <a:endParaRPr lang="en-CA"/>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305050" cy="1364641"/>
          </a:xfrm>
          <a:prstGeom prst="rect">
            <a:avLst/>
          </a:prstGeom>
        </p:spPr>
        <p:txBody>
          <a:bodyPr lIns="0" tIns="0" rIns="0" bIns="0">
            <a:noAutofit/>
          </a:bodyPr>
          <a:lstStyle>
            <a:lvl1pPr marL="0" indent="0">
              <a:buNone/>
              <a:defRPr sz="1400" b="0"/>
            </a:lvl1pPr>
            <a:lvl4pPr marL="1371600" indent="0">
              <a:buNone/>
              <a:defRPr/>
            </a:lvl4pPr>
          </a:lstStyle>
          <a:p>
            <a:pPr lvl="0"/>
            <a:r>
              <a:rPr lang="en-CA"/>
              <a:t>Short description</a:t>
            </a:r>
          </a:p>
        </p:txBody>
      </p:sp>
      <p:sp>
        <p:nvSpPr>
          <p:cNvPr id="13" name="Espace réservé du texte 12">
            <a:extLst>
              <a:ext uri="{FF2B5EF4-FFF2-40B4-BE49-F238E27FC236}">
                <a16:creationId xmlns:a16="http://schemas.microsoft.com/office/drawing/2014/main" id="{C58ECA42-F963-A040-A103-87B70E6AEEB5}"/>
              </a:ext>
            </a:extLst>
          </p:cNvPr>
          <p:cNvSpPr>
            <a:spLocks noGrp="1"/>
          </p:cNvSpPr>
          <p:nvPr>
            <p:ph type="body" sz="quarter" idx="15" hasCustomPrompt="1"/>
          </p:nvPr>
        </p:nvSpPr>
        <p:spPr>
          <a:xfrm>
            <a:off x="3827463" y="1571893"/>
            <a:ext cx="2066925" cy="328613"/>
          </a:xfrm>
          <a:prstGeom prst="rect">
            <a:avLst/>
          </a:prstGeom>
        </p:spPr>
        <p:txBody>
          <a:bodyPr lIns="0" tIns="0" rIns="0" bIns="0">
            <a:noAutofit/>
          </a:bodyPr>
          <a:lstStyle>
            <a:lvl1pPr marL="0" indent="0">
              <a:buNone/>
              <a:defRPr sz="1600" b="1"/>
            </a:lvl1pPr>
          </a:lstStyle>
          <a:p>
            <a:pPr lvl="0"/>
            <a:r>
              <a:rPr lang="en-CA"/>
              <a:t>Training</a:t>
            </a:r>
          </a:p>
        </p:txBody>
      </p:sp>
      <p:sp>
        <p:nvSpPr>
          <p:cNvPr id="14" name="Espace réservé du texte 12">
            <a:extLst>
              <a:ext uri="{FF2B5EF4-FFF2-40B4-BE49-F238E27FC236}">
                <a16:creationId xmlns:a16="http://schemas.microsoft.com/office/drawing/2014/main" id="{98004762-0448-1B4A-8FEF-D3D363CEA960}"/>
              </a:ext>
            </a:extLst>
          </p:cNvPr>
          <p:cNvSpPr>
            <a:spLocks noGrp="1"/>
          </p:cNvSpPr>
          <p:nvPr>
            <p:ph type="body" sz="quarter" idx="16" hasCustomPrompt="1"/>
          </p:nvPr>
        </p:nvSpPr>
        <p:spPr>
          <a:xfrm>
            <a:off x="6601206" y="1567053"/>
            <a:ext cx="2066925" cy="328613"/>
          </a:xfrm>
          <a:prstGeom prst="rect">
            <a:avLst/>
          </a:prstGeom>
        </p:spPr>
        <p:txBody>
          <a:bodyPr lIns="0" tIns="0" rIns="0" bIns="0">
            <a:noAutofit/>
          </a:bodyPr>
          <a:lstStyle>
            <a:lvl1pPr marL="0" indent="0">
              <a:buNone/>
              <a:defRPr sz="1600" b="1"/>
            </a:lvl1pPr>
          </a:lstStyle>
          <a:p>
            <a:pPr lvl="0"/>
            <a:r>
              <a:rPr lang="en-CA"/>
              <a:t>Experience</a:t>
            </a:r>
          </a:p>
        </p:txBody>
      </p:sp>
      <p:sp>
        <p:nvSpPr>
          <p:cNvPr id="15" name="Espace réservé du texte 12">
            <a:extLst>
              <a:ext uri="{FF2B5EF4-FFF2-40B4-BE49-F238E27FC236}">
                <a16:creationId xmlns:a16="http://schemas.microsoft.com/office/drawing/2014/main" id="{A8684217-8B73-6846-8964-A3D5A8B8F819}"/>
              </a:ext>
            </a:extLst>
          </p:cNvPr>
          <p:cNvSpPr>
            <a:spLocks noGrp="1"/>
          </p:cNvSpPr>
          <p:nvPr>
            <p:ph type="body" sz="quarter" idx="17" hasCustomPrompt="1"/>
          </p:nvPr>
        </p:nvSpPr>
        <p:spPr>
          <a:xfrm>
            <a:off x="9338819" y="1567053"/>
            <a:ext cx="2066925" cy="328613"/>
          </a:xfrm>
          <a:prstGeom prst="rect">
            <a:avLst/>
          </a:prstGeom>
        </p:spPr>
        <p:txBody>
          <a:bodyPr lIns="0" tIns="0" rIns="0" bIns="0">
            <a:noAutofit/>
          </a:bodyPr>
          <a:lstStyle>
            <a:lvl1pPr marL="0" indent="0">
              <a:buNone/>
              <a:defRPr sz="1600" b="1"/>
            </a:lvl1pPr>
          </a:lstStyle>
          <a:p>
            <a:pPr lvl="0"/>
            <a:r>
              <a:rPr lang="en-CA"/>
              <a:t>Skills</a:t>
            </a:r>
          </a:p>
        </p:txBody>
      </p:sp>
      <p:sp>
        <p:nvSpPr>
          <p:cNvPr id="16" name="Espace réservé du texte 12">
            <a:extLst>
              <a:ext uri="{FF2B5EF4-FFF2-40B4-BE49-F238E27FC236}">
                <a16:creationId xmlns:a16="http://schemas.microsoft.com/office/drawing/2014/main" id="{20095CCD-CD5E-3949-AE61-F6C4C445012D}"/>
              </a:ext>
            </a:extLst>
          </p:cNvPr>
          <p:cNvSpPr>
            <a:spLocks noGrp="1"/>
          </p:cNvSpPr>
          <p:nvPr>
            <p:ph type="body" sz="quarter" idx="18" hasCustomPrompt="1"/>
          </p:nvPr>
        </p:nvSpPr>
        <p:spPr>
          <a:xfrm>
            <a:off x="3827463" y="2178757"/>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4" name="Espace réservé du texte 12">
            <a:extLst>
              <a:ext uri="{FF2B5EF4-FFF2-40B4-BE49-F238E27FC236}">
                <a16:creationId xmlns:a16="http://schemas.microsoft.com/office/drawing/2014/main" id="{AF74C33C-BE80-3E4F-AD16-B853AFB0DC94}"/>
              </a:ext>
            </a:extLst>
          </p:cNvPr>
          <p:cNvSpPr>
            <a:spLocks noGrp="1"/>
          </p:cNvSpPr>
          <p:nvPr>
            <p:ph type="body" sz="quarter" idx="21" hasCustomPrompt="1"/>
          </p:nvPr>
        </p:nvSpPr>
        <p:spPr>
          <a:xfrm>
            <a:off x="3827463" y="2510153"/>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5" name="Espace réservé du texte 12">
            <a:extLst>
              <a:ext uri="{FF2B5EF4-FFF2-40B4-BE49-F238E27FC236}">
                <a16:creationId xmlns:a16="http://schemas.microsoft.com/office/drawing/2014/main" id="{450C4AEB-3215-D247-8707-2CA376BCFA6C}"/>
              </a:ext>
            </a:extLst>
          </p:cNvPr>
          <p:cNvSpPr>
            <a:spLocks noGrp="1"/>
          </p:cNvSpPr>
          <p:nvPr>
            <p:ph type="body" sz="quarter" idx="22" hasCustomPrompt="1"/>
          </p:nvPr>
        </p:nvSpPr>
        <p:spPr>
          <a:xfrm>
            <a:off x="3827463" y="3577425"/>
            <a:ext cx="2076323" cy="309600"/>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6" name="Espace réservé du texte 12">
            <a:extLst>
              <a:ext uri="{FF2B5EF4-FFF2-40B4-BE49-F238E27FC236}">
                <a16:creationId xmlns:a16="http://schemas.microsoft.com/office/drawing/2014/main" id="{8DBD234F-66B6-D24F-8630-18330562C11D}"/>
              </a:ext>
            </a:extLst>
          </p:cNvPr>
          <p:cNvSpPr>
            <a:spLocks noGrp="1"/>
          </p:cNvSpPr>
          <p:nvPr>
            <p:ph type="body" sz="quarter" idx="23" hasCustomPrompt="1"/>
          </p:nvPr>
        </p:nvSpPr>
        <p:spPr>
          <a:xfrm>
            <a:off x="3827463" y="3908820"/>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7" name="Espace réservé du texte 12">
            <a:extLst>
              <a:ext uri="{FF2B5EF4-FFF2-40B4-BE49-F238E27FC236}">
                <a16:creationId xmlns:a16="http://schemas.microsoft.com/office/drawing/2014/main" id="{91D5779F-40F4-114C-8F51-0E0ED5801647}"/>
              </a:ext>
            </a:extLst>
          </p:cNvPr>
          <p:cNvSpPr>
            <a:spLocks noGrp="1"/>
          </p:cNvSpPr>
          <p:nvPr>
            <p:ph type="body" sz="quarter" idx="24" hasCustomPrompt="1"/>
          </p:nvPr>
        </p:nvSpPr>
        <p:spPr>
          <a:xfrm>
            <a:off x="3827463" y="4973153"/>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8" name="Espace réservé du texte 12">
            <a:extLst>
              <a:ext uri="{FF2B5EF4-FFF2-40B4-BE49-F238E27FC236}">
                <a16:creationId xmlns:a16="http://schemas.microsoft.com/office/drawing/2014/main" id="{02D4596C-769E-D04E-A5B1-EC681DAEE8E2}"/>
              </a:ext>
            </a:extLst>
          </p:cNvPr>
          <p:cNvSpPr>
            <a:spLocks noGrp="1"/>
          </p:cNvSpPr>
          <p:nvPr>
            <p:ph type="body" sz="quarter" idx="25" hasCustomPrompt="1"/>
          </p:nvPr>
        </p:nvSpPr>
        <p:spPr>
          <a:xfrm>
            <a:off x="3827463" y="529645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0" name="Espace réservé du texte 12">
            <a:extLst>
              <a:ext uri="{FF2B5EF4-FFF2-40B4-BE49-F238E27FC236}">
                <a16:creationId xmlns:a16="http://schemas.microsoft.com/office/drawing/2014/main" id="{47888554-5D19-8841-B473-5B61BFF2C10C}"/>
              </a:ext>
            </a:extLst>
          </p:cNvPr>
          <p:cNvSpPr>
            <a:spLocks noGrp="1"/>
          </p:cNvSpPr>
          <p:nvPr>
            <p:ph type="body" sz="quarter" idx="26" hasCustomPrompt="1"/>
          </p:nvPr>
        </p:nvSpPr>
        <p:spPr>
          <a:xfrm>
            <a:off x="6601206" y="21714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1" name="Espace réservé du texte 12">
            <a:extLst>
              <a:ext uri="{FF2B5EF4-FFF2-40B4-BE49-F238E27FC236}">
                <a16:creationId xmlns:a16="http://schemas.microsoft.com/office/drawing/2014/main" id="{3970DAEB-7645-454B-8955-9052575C98F7}"/>
              </a:ext>
            </a:extLst>
          </p:cNvPr>
          <p:cNvSpPr>
            <a:spLocks noGrp="1"/>
          </p:cNvSpPr>
          <p:nvPr>
            <p:ph type="body" sz="quarter" idx="27" hasCustomPrompt="1"/>
          </p:nvPr>
        </p:nvSpPr>
        <p:spPr>
          <a:xfrm>
            <a:off x="6601206" y="2502801"/>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2" name="Espace réservé du texte 12">
            <a:extLst>
              <a:ext uri="{FF2B5EF4-FFF2-40B4-BE49-F238E27FC236}">
                <a16:creationId xmlns:a16="http://schemas.microsoft.com/office/drawing/2014/main" id="{65E9429C-4B9C-2C44-8067-2A7B97747993}"/>
              </a:ext>
            </a:extLst>
          </p:cNvPr>
          <p:cNvSpPr>
            <a:spLocks noGrp="1"/>
          </p:cNvSpPr>
          <p:nvPr>
            <p:ph type="body" sz="quarter" idx="28" hasCustomPrompt="1"/>
          </p:nvPr>
        </p:nvSpPr>
        <p:spPr>
          <a:xfrm>
            <a:off x="6601206" y="3583521"/>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3" name="Espace réservé du texte 12">
            <a:extLst>
              <a:ext uri="{FF2B5EF4-FFF2-40B4-BE49-F238E27FC236}">
                <a16:creationId xmlns:a16="http://schemas.microsoft.com/office/drawing/2014/main" id="{C620E413-434A-AD48-9D92-DFC651AFAD06}"/>
              </a:ext>
            </a:extLst>
          </p:cNvPr>
          <p:cNvSpPr>
            <a:spLocks noGrp="1"/>
          </p:cNvSpPr>
          <p:nvPr>
            <p:ph type="body" sz="quarter" idx="29" hasCustomPrompt="1"/>
          </p:nvPr>
        </p:nvSpPr>
        <p:spPr>
          <a:xfrm>
            <a:off x="6601206" y="391491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4" name="Espace réservé du texte 12">
            <a:extLst>
              <a:ext uri="{FF2B5EF4-FFF2-40B4-BE49-F238E27FC236}">
                <a16:creationId xmlns:a16="http://schemas.microsoft.com/office/drawing/2014/main" id="{7CF6FBAA-EDE5-FB49-866C-B8EBCF06E86D}"/>
              </a:ext>
            </a:extLst>
          </p:cNvPr>
          <p:cNvSpPr>
            <a:spLocks noGrp="1"/>
          </p:cNvSpPr>
          <p:nvPr>
            <p:ph type="body" sz="quarter" idx="30" hasCustomPrompt="1"/>
          </p:nvPr>
        </p:nvSpPr>
        <p:spPr>
          <a:xfrm>
            <a:off x="6601206" y="49701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5" name="Espace réservé du texte 12">
            <a:extLst>
              <a:ext uri="{FF2B5EF4-FFF2-40B4-BE49-F238E27FC236}">
                <a16:creationId xmlns:a16="http://schemas.microsoft.com/office/drawing/2014/main" id="{CBAB841A-326D-C24E-9D5D-1F837FD3C32A}"/>
              </a:ext>
            </a:extLst>
          </p:cNvPr>
          <p:cNvSpPr>
            <a:spLocks noGrp="1"/>
          </p:cNvSpPr>
          <p:nvPr>
            <p:ph type="body" sz="quarter" idx="31" hasCustomPrompt="1"/>
          </p:nvPr>
        </p:nvSpPr>
        <p:spPr>
          <a:xfrm>
            <a:off x="6601206" y="5293409"/>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6" name="Espace réservé du texte 12">
            <a:extLst>
              <a:ext uri="{FF2B5EF4-FFF2-40B4-BE49-F238E27FC236}">
                <a16:creationId xmlns:a16="http://schemas.microsoft.com/office/drawing/2014/main" id="{95AD3CFD-2DE9-C943-BA43-8B744BAD8A28}"/>
              </a:ext>
            </a:extLst>
          </p:cNvPr>
          <p:cNvSpPr>
            <a:spLocks noGrp="1"/>
          </p:cNvSpPr>
          <p:nvPr>
            <p:ph type="body" sz="quarter" idx="32" hasCustomPrompt="1"/>
          </p:nvPr>
        </p:nvSpPr>
        <p:spPr>
          <a:xfrm>
            <a:off x="9338819" y="568906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7" name="Espace réservé du texte 12">
            <a:extLst>
              <a:ext uri="{FF2B5EF4-FFF2-40B4-BE49-F238E27FC236}">
                <a16:creationId xmlns:a16="http://schemas.microsoft.com/office/drawing/2014/main" id="{243ED50F-FE73-A540-9506-CF3FA6620F75}"/>
              </a:ext>
            </a:extLst>
          </p:cNvPr>
          <p:cNvSpPr>
            <a:spLocks noGrp="1"/>
          </p:cNvSpPr>
          <p:nvPr>
            <p:ph type="body" sz="quarter" idx="33" hasCustomPrompt="1"/>
          </p:nvPr>
        </p:nvSpPr>
        <p:spPr>
          <a:xfrm>
            <a:off x="9338819" y="2183913"/>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8" name="Espace réservé du texte 12">
            <a:extLst>
              <a:ext uri="{FF2B5EF4-FFF2-40B4-BE49-F238E27FC236}">
                <a16:creationId xmlns:a16="http://schemas.microsoft.com/office/drawing/2014/main" id="{2CCFDE26-46F5-944F-8BF0-84097E7D3521}"/>
              </a:ext>
            </a:extLst>
          </p:cNvPr>
          <p:cNvSpPr>
            <a:spLocks noGrp="1"/>
          </p:cNvSpPr>
          <p:nvPr>
            <p:ph type="body" sz="quarter" idx="34" hasCustomPrompt="1"/>
          </p:nvPr>
        </p:nvSpPr>
        <p:spPr>
          <a:xfrm>
            <a:off x="9338819" y="2882115"/>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9" name="Espace réservé du texte 12">
            <a:extLst>
              <a:ext uri="{FF2B5EF4-FFF2-40B4-BE49-F238E27FC236}">
                <a16:creationId xmlns:a16="http://schemas.microsoft.com/office/drawing/2014/main" id="{FC6B7BD4-1B8A-954F-85B0-4D37B7C641E0}"/>
              </a:ext>
            </a:extLst>
          </p:cNvPr>
          <p:cNvSpPr>
            <a:spLocks noGrp="1"/>
          </p:cNvSpPr>
          <p:nvPr>
            <p:ph type="body" sz="quarter" idx="35" hasCustomPrompt="1"/>
          </p:nvPr>
        </p:nvSpPr>
        <p:spPr>
          <a:xfrm>
            <a:off x="9338819" y="356744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0" name="Espace réservé du texte 12">
            <a:extLst>
              <a:ext uri="{FF2B5EF4-FFF2-40B4-BE49-F238E27FC236}">
                <a16:creationId xmlns:a16="http://schemas.microsoft.com/office/drawing/2014/main" id="{133898AB-EC8E-4C43-B65F-51B268B0E383}"/>
              </a:ext>
            </a:extLst>
          </p:cNvPr>
          <p:cNvSpPr>
            <a:spLocks noGrp="1"/>
          </p:cNvSpPr>
          <p:nvPr>
            <p:ph type="body" sz="quarter" idx="36" hasCustomPrompt="1"/>
          </p:nvPr>
        </p:nvSpPr>
        <p:spPr>
          <a:xfrm>
            <a:off x="9338819" y="4270366"/>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1" name="Espace réservé du texte 12">
            <a:extLst>
              <a:ext uri="{FF2B5EF4-FFF2-40B4-BE49-F238E27FC236}">
                <a16:creationId xmlns:a16="http://schemas.microsoft.com/office/drawing/2014/main" id="{248D277D-8ACF-F147-B6AA-2FEB83B1B063}"/>
              </a:ext>
            </a:extLst>
          </p:cNvPr>
          <p:cNvSpPr>
            <a:spLocks noGrp="1"/>
          </p:cNvSpPr>
          <p:nvPr>
            <p:ph type="body" sz="quarter" idx="37" hasCustomPrompt="1"/>
          </p:nvPr>
        </p:nvSpPr>
        <p:spPr>
          <a:xfrm>
            <a:off x="9338819" y="4982068"/>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71" name="Rectangle 70">
            <a:extLst>
              <a:ext uri="{FF2B5EF4-FFF2-40B4-BE49-F238E27FC236}">
                <a16:creationId xmlns:a16="http://schemas.microsoft.com/office/drawing/2014/main" id="{A3E2C9B9-D123-9140-9766-89B60B158F43}"/>
              </a:ext>
            </a:extLst>
          </p:cNvPr>
          <p:cNvSpPr/>
          <p:nvPr userDrawn="1"/>
        </p:nvSpPr>
        <p:spPr bwMode="gray">
          <a:xfrm>
            <a:off x="9329465" y="2502502"/>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2" name="Rectangle 71">
            <a:extLst>
              <a:ext uri="{FF2B5EF4-FFF2-40B4-BE49-F238E27FC236}">
                <a16:creationId xmlns:a16="http://schemas.microsoft.com/office/drawing/2014/main" id="{B3DD6D09-F468-D841-BF43-54F32E303D62}"/>
              </a:ext>
            </a:extLst>
          </p:cNvPr>
          <p:cNvSpPr/>
          <p:nvPr userDrawn="1"/>
        </p:nvSpPr>
        <p:spPr bwMode="gray">
          <a:xfrm>
            <a:off x="9329465" y="3208876"/>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3" name="Rectangle 72">
            <a:extLst>
              <a:ext uri="{FF2B5EF4-FFF2-40B4-BE49-F238E27FC236}">
                <a16:creationId xmlns:a16="http://schemas.microsoft.com/office/drawing/2014/main" id="{2298873A-8C14-B343-A7CC-7FB17B3A9CBE}"/>
              </a:ext>
            </a:extLst>
          </p:cNvPr>
          <p:cNvSpPr/>
          <p:nvPr userDrawn="1"/>
        </p:nvSpPr>
        <p:spPr bwMode="gray">
          <a:xfrm>
            <a:off x="9329465" y="3887637"/>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4" name="Rectangle 73">
            <a:extLst>
              <a:ext uri="{FF2B5EF4-FFF2-40B4-BE49-F238E27FC236}">
                <a16:creationId xmlns:a16="http://schemas.microsoft.com/office/drawing/2014/main" id="{90A4235C-75A4-A243-B4A1-0BC434FED741}"/>
              </a:ext>
            </a:extLst>
          </p:cNvPr>
          <p:cNvSpPr/>
          <p:nvPr userDrawn="1"/>
        </p:nvSpPr>
        <p:spPr bwMode="gray">
          <a:xfrm>
            <a:off x="9329465" y="4593946"/>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5" name="Rectangle 74">
            <a:extLst>
              <a:ext uri="{FF2B5EF4-FFF2-40B4-BE49-F238E27FC236}">
                <a16:creationId xmlns:a16="http://schemas.microsoft.com/office/drawing/2014/main" id="{A9CFB8E7-7827-3844-9CD8-99084B3B5665}"/>
              </a:ext>
            </a:extLst>
          </p:cNvPr>
          <p:cNvSpPr/>
          <p:nvPr userDrawn="1"/>
        </p:nvSpPr>
        <p:spPr bwMode="gray">
          <a:xfrm>
            <a:off x="9329465" y="5301603"/>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6" name="Rectangle 75">
            <a:extLst>
              <a:ext uri="{FF2B5EF4-FFF2-40B4-BE49-F238E27FC236}">
                <a16:creationId xmlns:a16="http://schemas.microsoft.com/office/drawing/2014/main" id="{9ADD0EBE-315C-554F-B291-C50A3881353F}"/>
              </a:ext>
            </a:extLst>
          </p:cNvPr>
          <p:cNvSpPr/>
          <p:nvPr userDrawn="1"/>
        </p:nvSpPr>
        <p:spPr bwMode="gray">
          <a:xfrm>
            <a:off x="9329465" y="6015718"/>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pPr/>
              <a:t>‹#›</a:t>
            </a:fld>
            <a:endParaRPr lang="en-CA"/>
          </a:p>
        </p:txBody>
      </p:sp>
      <p:sp>
        <p:nvSpPr>
          <p:cNvPr id="3" name="ZoneTexte 2">
            <a:extLst>
              <a:ext uri="{FF2B5EF4-FFF2-40B4-BE49-F238E27FC236}">
                <a16:creationId xmlns:a16="http://schemas.microsoft.com/office/drawing/2014/main" id="{61B21103-E2FC-9A4F-B1FC-101DCF00FDC0}"/>
              </a:ext>
            </a:extLst>
          </p:cNvPr>
          <p:cNvSpPr txBox="1"/>
          <p:nvPr userDrawn="1"/>
        </p:nvSpPr>
        <p:spPr>
          <a:xfrm>
            <a:off x="12708835" y="1311965"/>
            <a:ext cx="0" cy="0"/>
          </a:xfrm>
          <a:prstGeom prst="rect">
            <a:avLst/>
          </a:prstGeom>
        </p:spPr>
        <p:txBody>
          <a:bodyPr vert="horz" wrap="none" lIns="0" tIns="0" rIns="0" bIns="0" rtlCol="0" anchor="t" anchorCtr="0">
            <a:noAutofit/>
          </a:bodyPr>
          <a:lstStyle/>
          <a:p>
            <a:pPr algn="l"/>
            <a:endParaRPr lang="en-CA"/>
          </a:p>
        </p:txBody>
      </p:sp>
      <p:sp>
        <p:nvSpPr>
          <p:cNvPr id="35" name="Titr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Resume</a:t>
            </a:r>
          </a:p>
        </p:txBody>
      </p:sp>
    </p:spTree>
    <p:extLst>
      <p:ext uri="{BB962C8B-B14F-4D97-AF65-F5344CB8AC3E}">
        <p14:creationId xmlns:p14="http://schemas.microsoft.com/office/powerpoint/2010/main" val="267237216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Resume 2">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A6AE6A5-1A13-4742-A77D-F63BCB614A4A}"/>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6" name="Rectangle 35">
            <a:extLst>
              <a:ext uri="{FF2B5EF4-FFF2-40B4-BE49-F238E27FC236}">
                <a16:creationId xmlns:a16="http://schemas.microsoft.com/office/drawing/2014/main" id="{33C30622-583D-8342-8DD4-7245D75E6DAB}"/>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bwMode="white">
          <a:xfrm>
            <a:off x="782385" y="1593129"/>
            <a:ext cx="1741619" cy="1696825"/>
          </a:xfrm>
          <a:prstGeom prst="rect">
            <a:avLst/>
          </a:prstGeom>
        </p:spPr>
        <p:txBody>
          <a:bodyPr>
            <a:noAutofit/>
          </a:bodyPr>
          <a:lstStyle>
            <a:lvl1pPr marL="0" indent="0">
              <a:buNone/>
              <a:defRPr sz="1400">
                <a:solidFill>
                  <a:schemeClr val="bg1"/>
                </a:solidFill>
              </a:defRPr>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bwMode="white">
          <a:xfrm>
            <a:off x="2809187" y="1498601"/>
            <a:ext cx="2566087" cy="1763074"/>
          </a:xfrm>
          <a:prstGeom prst="rect">
            <a:avLst/>
          </a:prstGeom>
        </p:spPr>
        <p:txBody>
          <a:bodyPr lIns="0" tIns="0" rIns="0" bIns="0" anchor="t" anchorCtr="0">
            <a:noAutofit/>
          </a:bodyPr>
          <a:lstStyle>
            <a:lvl1pPr marL="0" indent="0">
              <a:lnSpc>
                <a:spcPct val="100000"/>
              </a:lnSpc>
              <a:spcBef>
                <a:spcPts val="0"/>
              </a:spcBef>
              <a:buNone/>
              <a:defRPr sz="2800" b="0">
                <a:solidFill>
                  <a:schemeClr val="bg2"/>
                </a:solidFill>
              </a:defRPr>
            </a:lvl1pPr>
            <a:lvl4pPr marL="1371600" indent="0">
              <a:buNone/>
              <a:defRPr/>
            </a:lvl4pPr>
          </a:lstStyle>
          <a:p>
            <a:pPr lvl="0"/>
            <a:r>
              <a:rPr lang="en-CA"/>
              <a:t>Name </a:t>
            </a:r>
            <a:r>
              <a:rPr lang="en-CA" err="1"/>
              <a:t>Lastname</a:t>
            </a:r>
            <a:endParaRPr lang="en-CA"/>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bwMode="white">
          <a:xfrm>
            <a:off x="766763" y="3623647"/>
            <a:ext cx="4608512" cy="1419694"/>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Role description</a:t>
            </a: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pPr/>
              <a:t>‹#›</a:t>
            </a:fld>
            <a:endParaRPr lang="en-CA"/>
          </a:p>
        </p:txBody>
      </p:sp>
      <p:sp>
        <p:nvSpPr>
          <p:cNvPr id="37" name="Espace réservé du texte 5">
            <a:extLst>
              <a:ext uri="{FF2B5EF4-FFF2-40B4-BE49-F238E27FC236}">
                <a16:creationId xmlns:a16="http://schemas.microsoft.com/office/drawing/2014/main" id="{DFD44E52-293B-B848-886B-9D1D82FE4A79}"/>
              </a:ext>
            </a:extLst>
          </p:cNvPr>
          <p:cNvSpPr>
            <a:spLocks noGrp="1"/>
          </p:cNvSpPr>
          <p:nvPr>
            <p:ph type="body" sz="quarter" idx="15" hasCustomPrompt="1"/>
          </p:nvPr>
        </p:nvSpPr>
        <p:spPr>
          <a:xfrm>
            <a:off x="6888163" y="1564640"/>
            <a:ext cx="4537075" cy="2107068"/>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Experience</a:t>
            </a:r>
          </a:p>
        </p:txBody>
      </p:sp>
      <p:sp>
        <p:nvSpPr>
          <p:cNvPr id="38" name="Espace réservé du texte 5">
            <a:extLst>
              <a:ext uri="{FF2B5EF4-FFF2-40B4-BE49-F238E27FC236}">
                <a16:creationId xmlns:a16="http://schemas.microsoft.com/office/drawing/2014/main" id="{3E39989B-2DDE-5247-B73C-383C56837D20}"/>
              </a:ext>
            </a:extLst>
          </p:cNvPr>
          <p:cNvSpPr>
            <a:spLocks noGrp="1"/>
          </p:cNvSpPr>
          <p:nvPr>
            <p:ph type="body" sz="quarter" idx="16" hasCustomPrompt="1"/>
          </p:nvPr>
        </p:nvSpPr>
        <p:spPr>
          <a:xfrm>
            <a:off x="6888163" y="3954963"/>
            <a:ext cx="4537075" cy="2137862"/>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Training</a:t>
            </a:r>
          </a:p>
        </p:txBody>
      </p:sp>
      <p:sp>
        <p:nvSpPr>
          <p:cNvPr id="39" name="Espace réservé du texte 5">
            <a:extLst>
              <a:ext uri="{FF2B5EF4-FFF2-40B4-BE49-F238E27FC236}">
                <a16:creationId xmlns:a16="http://schemas.microsoft.com/office/drawing/2014/main" id="{6C6C325E-052C-AE44-89AF-B30D4CFF7A90}"/>
              </a:ext>
            </a:extLst>
          </p:cNvPr>
          <p:cNvSpPr>
            <a:spLocks noGrp="1"/>
          </p:cNvSpPr>
          <p:nvPr>
            <p:ph type="body" sz="quarter" idx="17" hasCustomPrompt="1"/>
          </p:nvPr>
        </p:nvSpPr>
        <p:spPr bwMode="white">
          <a:xfrm>
            <a:off x="766763" y="5247854"/>
            <a:ext cx="4608512" cy="844971"/>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Skills</a:t>
            </a:r>
          </a:p>
        </p:txBody>
      </p:sp>
      <p:sp>
        <p:nvSpPr>
          <p:cNvPr id="57" name="TextBox 95" descr="Copyright_box&#10;">
            <a:extLst>
              <a:ext uri="{FF2B5EF4-FFF2-40B4-BE49-F238E27FC236}">
                <a16:creationId xmlns:a16="http://schemas.microsoft.com/office/drawing/2014/main" id="{F3496105-D24A-B74D-8B49-1FCD491E2001}"/>
              </a:ext>
            </a:extLst>
          </p:cNvPr>
          <p:cNvSpPr txBox="1"/>
          <p:nvPr userDrawn="1"/>
        </p:nvSpPr>
        <p:spPr bwMode="white">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
        <p:nvSpPr>
          <p:cNvPr id="13" name="Titre 1">
            <a:extLst>
              <a:ext uri="{FF2B5EF4-FFF2-40B4-BE49-F238E27FC236}">
                <a16:creationId xmlns:a16="http://schemas.microsoft.com/office/drawing/2014/main" id="{F9E319C5-6679-B748-9558-446FD3EE7D46}"/>
              </a:ext>
            </a:extLst>
          </p:cNvPr>
          <p:cNvSpPr>
            <a:spLocks noGrp="1"/>
          </p:cNvSpPr>
          <p:nvPr>
            <p:ph type="title" hasCustomPrompt="1"/>
          </p:nvPr>
        </p:nvSpPr>
        <p:spPr bwMode="white">
          <a:xfrm>
            <a:off x="765737" y="683246"/>
            <a:ext cx="10676438" cy="531097"/>
          </a:xfrm>
        </p:spPr>
        <p:txBody>
          <a:bodyPr>
            <a:noAutofit/>
          </a:bodyPr>
          <a:lstStyle>
            <a:lvl1pPr>
              <a:defRPr sz="2800">
                <a:solidFill>
                  <a:schemeClr val="bg1"/>
                </a:solidFill>
              </a:defRPr>
            </a:lvl1pPr>
          </a:lstStyle>
          <a:p>
            <a:r>
              <a:rPr lang="en-CA"/>
              <a:t>Resume</a:t>
            </a:r>
          </a:p>
        </p:txBody>
      </p:sp>
    </p:spTree>
    <p:extLst>
      <p:ext uri="{BB962C8B-B14F-4D97-AF65-F5344CB8AC3E}">
        <p14:creationId xmlns:p14="http://schemas.microsoft.com/office/powerpoint/2010/main" val="315700625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am - 2">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pPr/>
              <a:t>‹#›</a:t>
            </a:fld>
            <a:endParaRPr lang="en-CA"/>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3484223" y="1590206"/>
            <a:ext cx="2268538" cy="2268000"/>
          </a:xfrm>
          <a:prstGeom prst="rect">
            <a:avLst/>
          </a:prstGeom>
        </p:spPr>
        <p:txBody>
          <a:bodyPr>
            <a:noAutofit/>
          </a:bodyPr>
          <a:lstStyle>
            <a:lvl1pPr marL="0" indent="0">
              <a:buNone/>
              <a:defRPr sz="1400"/>
            </a:lvl1pPr>
          </a:lstStyle>
          <a:p>
            <a:r>
              <a:rPr lang="en-CA" sz="1400">
                <a:cs typeface="Arial" pitchFamily="34" charset="0"/>
              </a:rPr>
              <a:t>Click on the Image icon to change with a new picture located on your computer</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6508411" y="1590206"/>
            <a:ext cx="2268538" cy="2268000"/>
          </a:xfrm>
          <a:prstGeom prst="rect">
            <a:avLst/>
          </a:prstGeom>
        </p:spPr>
        <p:txBody>
          <a:bodyPr>
            <a:noAutofit/>
          </a:bodyPr>
          <a:lstStyle>
            <a:lvl1pPr marL="0" indent="0">
              <a:buNone/>
              <a:defRPr sz="1400"/>
            </a:lvl1pPr>
          </a:lstStyle>
          <a:p>
            <a:r>
              <a:rPr lang="en-CA" sz="1400">
                <a:cs typeface="Arial" pitchFamily="34" charset="0"/>
              </a:rPr>
              <a:t>Click on the Image icon to change with a new picture located on your computer</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3481691" y="4156797"/>
            <a:ext cx="2272437" cy="472710"/>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3481691" y="4789582"/>
            <a:ext cx="2272437" cy="1299600"/>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6508671" y="4156797"/>
            <a:ext cx="2272437" cy="472710"/>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6508671" y="4789582"/>
            <a:ext cx="2272437" cy="1299600"/>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21241935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am - 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pPr/>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91" y="1590206"/>
            <a:ext cx="2268538" cy="2268000"/>
          </a:xfrm>
          <a:prstGeom prst="rect">
            <a:avLst/>
          </a:prstGeom>
        </p:spPr>
        <p:txBody>
          <a:bodyPr>
            <a:noAutofit/>
          </a:bodyPr>
          <a:lstStyle>
            <a:lvl1pPr marL="0" indent="0">
              <a:buNone/>
              <a:defRPr sz="1400"/>
            </a:lvl1pPr>
          </a:lstStyle>
          <a:p>
            <a:r>
              <a:rPr lang="en-CA" sz="1400">
                <a:cs typeface="Arial" pitchFamily="34" charset="0"/>
              </a:rPr>
              <a:t>Click on the Image icon to change with a new picture located on your computer</a:t>
            </a:r>
            <a:endParaRPr lang="fr-FR"/>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4979390" y="1590206"/>
            <a:ext cx="2268538" cy="2268000"/>
          </a:xfrm>
          <a:prstGeom prst="rect">
            <a:avLst/>
          </a:prstGeom>
        </p:spPr>
        <p:txBody>
          <a:bodyPr>
            <a:noAutofit/>
          </a:bodyPr>
          <a:lstStyle>
            <a:lvl1pPr marL="0" indent="0">
              <a:buNone/>
              <a:defRPr sz="1400"/>
            </a:lvl1pPr>
          </a:lstStyle>
          <a:p>
            <a:r>
              <a:rPr lang="en-CA" sz="1400">
                <a:cs typeface="Arial" pitchFamily="34" charset="0"/>
              </a:rPr>
              <a:t>Click on the Image icon to change with a new picture located on your computer</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8003578" y="1590206"/>
            <a:ext cx="2268538" cy="2268000"/>
          </a:xfrm>
          <a:prstGeom prst="rect">
            <a:avLst/>
          </a:prstGeom>
        </p:spPr>
        <p:txBody>
          <a:bodyPr>
            <a:noAutofit/>
          </a:bodyPr>
          <a:lstStyle>
            <a:lvl1pPr marL="0" indent="0">
              <a:buNone/>
              <a:defRPr sz="1400"/>
            </a:lvl1pPr>
          </a:lstStyle>
          <a:p>
            <a:r>
              <a:rPr lang="en-CA" sz="1400">
                <a:cs typeface="Arial" pitchFamily="34" charset="0"/>
              </a:rPr>
              <a:t>Click on the Image icon to change with a new picture located on your computer</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0" name="Espace réservé du texte 5">
            <a:extLst>
              <a:ext uri="{FF2B5EF4-FFF2-40B4-BE49-F238E27FC236}">
                <a16:creationId xmlns:a16="http://schemas.microsoft.com/office/drawing/2014/main" id="{A5FB43EF-6CA6-024F-8F77-FC5838D6DDEC}"/>
              </a:ext>
            </a:extLst>
          </p:cNvPr>
          <p:cNvSpPr>
            <a:spLocks noGrp="1"/>
          </p:cNvSpPr>
          <p:nvPr>
            <p:ph type="body" sz="quarter" idx="27" hasCustomPrompt="1"/>
          </p:nvPr>
        </p:nvSpPr>
        <p:spPr>
          <a:xfrm>
            <a:off x="1923603" y="4162052"/>
            <a:ext cx="2272437" cy="472710"/>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a:t>Name</a:t>
            </a:r>
          </a:p>
        </p:txBody>
      </p:sp>
      <p:sp>
        <p:nvSpPr>
          <p:cNvPr id="11" name="Espace réservé du texte 5">
            <a:extLst>
              <a:ext uri="{FF2B5EF4-FFF2-40B4-BE49-F238E27FC236}">
                <a16:creationId xmlns:a16="http://schemas.microsoft.com/office/drawing/2014/main" id="{CA153E98-7681-0A40-9CD3-6D021604575E}"/>
              </a:ext>
            </a:extLst>
          </p:cNvPr>
          <p:cNvSpPr>
            <a:spLocks noGrp="1"/>
          </p:cNvSpPr>
          <p:nvPr>
            <p:ph type="body" sz="quarter" idx="28" hasCustomPrompt="1"/>
          </p:nvPr>
        </p:nvSpPr>
        <p:spPr>
          <a:xfrm>
            <a:off x="1923603" y="4789582"/>
            <a:ext cx="2272437" cy="1299600"/>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4976858" y="4156797"/>
            <a:ext cx="2272437" cy="472710"/>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4976858" y="4789582"/>
            <a:ext cx="2272437" cy="1299600"/>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8003838" y="4156797"/>
            <a:ext cx="2272437" cy="472710"/>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8003838" y="4789582"/>
            <a:ext cx="2272437" cy="1299600"/>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72316679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eam - 4">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pPr/>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87" y="1971117"/>
            <a:ext cx="1512888" cy="1512000"/>
          </a:xfrm>
          <a:prstGeom prst="rect">
            <a:avLst/>
          </a:prstGeom>
        </p:spPr>
        <p:txBody>
          <a:bodyPr>
            <a:noAutofit/>
          </a:bodyPr>
          <a:lstStyle>
            <a:lvl1pPr marL="0" indent="0">
              <a:buNone/>
              <a:defRPr sz="1400"/>
            </a:lvl1pPr>
          </a:lstStyle>
          <a:p>
            <a:r>
              <a:rPr lang="en-CA" sz="1400">
                <a:cs typeface="Arial" pitchFamily="34" charset="0"/>
              </a:rPr>
              <a:t>Click on the Image icon to change with a new picture located on your computer</a:t>
            </a:r>
            <a:endParaRPr lang="fr-FR"/>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4217192" y="1971117"/>
            <a:ext cx="1512888" cy="1519200"/>
          </a:xfrm>
          <a:prstGeom prst="rect">
            <a:avLst/>
          </a:prstGeom>
        </p:spPr>
        <p:txBody>
          <a:bodyPr>
            <a:noAutofit/>
          </a:bodyPr>
          <a:lstStyle>
            <a:lvl1pPr marL="0" indent="0">
              <a:buNone/>
              <a:defRPr sz="1400"/>
            </a:lvl1pPr>
          </a:lstStyle>
          <a:p>
            <a:r>
              <a:rPr lang="en-CA" sz="1400">
                <a:cs typeface="Arial" pitchFamily="34" charset="0"/>
              </a:rPr>
              <a:t>Click on the Image icon to change with a new picture located on your computer</a:t>
            </a:r>
            <a:endParaRPr lang="fr-FR"/>
          </a:p>
        </p:txBody>
      </p:sp>
      <p:sp>
        <p:nvSpPr>
          <p:cNvPr id="12" name="Espace réservé pour une image  5">
            <a:extLst>
              <a:ext uri="{FF2B5EF4-FFF2-40B4-BE49-F238E27FC236}">
                <a16:creationId xmlns:a16="http://schemas.microsoft.com/office/drawing/2014/main" id="{A792B46A-6C96-6840-832B-E20CE039D872}"/>
              </a:ext>
            </a:extLst>
          </p:cNvPr>
          <p:cNvSpPr>
            <a:spLocks noGrp="1"/>
          </p:cNvSpPr>
          <p:nvPr>
            <p:ph type="pic" sz="quarter" idx="14" hasCustomPrompt="1"/>
          </p:nvPr>
        </p:nvSpPr>
        <p:spPr>
          <a:xfrm>
            <a:off x="8760812" y="1971117"/>
            <a:ext cx="1512888" cy="1519200"/>
          </a:xfrm>
          <a:prstGeom prst="rect">
            <a:avLst/>
          </a:prstGeom>
        </p:spPr>
        <p:txBody>
          <a:bodyPr>
            <a:noAutofit/>
          </a:bodyPr>
          <a:lstStyle>
            <a:lvl1pPr marL="0" indent="0">
              <a:buNone/>
              <a:defRPr sz="1400"/>
            </a:lvl1pPr>
          </a:lstStyle>
          <a:p>
            <a:r>
              <a:rPr lang="en-CA" sz="1400">
                <a:cs typeface="Arial" pitchFamily="34" charset="0"/>
              </a:rPr>
              <a:t>Click on the Image icon to change with a new picture located on your computer</a:t>
            </a:r>
            <a:endParaRPr lang="fr-FR"/>
          </a:p>
        </p:txBody>
      </p:sp>
      <p:sp>
        <p:nvSpPr>
          <p:cNvPr id="13" name="Espace réservé pour une image  5">
            <a:extLst>
              <a:ext uri="{FF2B5EF4-FFF2-40B4-BE49-F238E27FC236}">
                <a16:creationId xmlns:a16="http://schemas.microsoft.com/office/drawing/2014/main" id="{B85760F7-AAF7-BC45-9E56-D0AD952799BD}"/>
              </a:ext>
            </a:extLst>
          </p:cNvPr>
          <p:cNvSpPr>
            <a:spLocks noGrp="1"/>
          </p:cNvSpPr>
          <p:nvPr>
            <p:ph type="pic" sz="quarter" idx="15" hasCustomPrompt="1"/>
          </p:nvPr>
        </p:nvSpPr>
        <p:spPr>
          <a:xfrm>
            <a:off x="6492275" y="1971117"/>
            <a:ext cx="1512888" cy="1519200"/>
          </a:xfrm>
          <a:prstGeom prst="rect">
            <a:avLst/>
          </a:prstGeom>
        </p:spPr>
        <p:txBody>
          <a:bodyPr>
            <a:noAutofit/>
          </a:bodyPr>
          <a:lstStyle>
            <a:lvl1pPr marL="0" indent="0">
              <a:buNone/>
              <a:defRPr sz="1400"/>
            </a:lvl1pPr>
          </a:lstStyle>
          <a:p>
            <a:r>
              <a:rPr lang="en-CA" sz="1400">
                <a:cs typeface="Arial" pitchFamily="34" charset="0"/>
              </a:rPr>
              <a:t>Click on the Image icon to change with a new picture located on your computer</a:t>
            </a:r>
            <a:endParaRPr lang="fr-FR"/>
          </a:p>
        </p:txBody>
      </p:sp>
      <p:sp>
        <p:nvSpPr>
          <p:cNvPr id="18" name="Espace réservé du texte 5">
            <a:extLst>
              <a:ext uri="{FF2B5EF4-FFF2-40B4-BE49-F238E27FC236}">
                <a16:creationId xmlns:a16="http://schemas.microsoft.com/office/drawing/2014/main" id="{9F6E5A65-4FB3-D947-9C8C-AB5C4577AEC4}"/>
              </a:ext>
            </a:extLst>
          </p:cNvPr>
          <p:cNvSpPr>
            <a:spLocks noGrp="1"/>
          </p:cNvSpPr>
          <p:nvPr>
            <p:ph type="body" sz="quarter" idx="27" hasCustomPrompt="1"/>
          </p:nvPr>
        </p:nvSpPr>
        <p:spPr>
          <a:xfrm>
            <a:off x="1913090" y="3647746"/>
            <a:ext cx="1519200" cy="444201"/>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a:t>Name</a:t>
            </a:r>
          </a:p>
        </p:txBody>
      </p:sp>
      <p:sp>
        <p:nvSpPr>
          <p:cNvPr id="20" name="Espace réservé du texte 5">
            <a:extLst>
              <a:ext uri="{FF2B5EF4-FFF2-40B4-BE49-F238E27FC236}">
                <a16:creationId xmlns:a16="http://schemas.microsoft.com/office/drawing/2014/main" id="{8F6BBFEE-AEF3-9141-A362-28E277375114}"/>
              </a:ext>
            </a:extLst>
          </p:cNvPr>
          <p:cNvSpPr>
            <a:spLocks noGrp="1"/>
          </p:cNvSpPr>
          <p:nvPr>
            <p:ph type="body" sz="quarter" idx="28" hasCustomPrompt="1"/>
          </p:nvPr>
        </p:nvSpPr>
        <p:spPr>
          <a:xfrm>
            <a:off x="1913090" y="4208678"/>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1" name="Espace réservé du texte 5">
            <a:extLst>
              <a:ext uri="{FF2B5EF4-FFF2-40B4-BE49-F238E27FC236}">
                <a16:creationId xmlns:a16="http://schemas.microsoft.com/office/drawing/2014/main" id="{D0A2E1FE-F04D-E54E-BE60-45260ED35785}"/>
              </a:ext>
            </a:extLst>
          </p:cNvPr>
          <p:cNvSpPr>
            <a:spLocks noGrp="1"/>
          </p:cNvSpPr>
          <p:nvPr>
            <p:ph type="body" sz="quarter" idx="29" hasCustomPrompt="1"/>
          </p:nvPr>
        </p:nvSpPr>
        <p:spPr>
          <a:xfrm>
            <a:off x="4209600" y="3642491"/>
            <a:ext cx="1519200" cy="444201"/>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a:t>Name</a:t>
            </a:r>
          </a:p>
        </p:txBody>
      </p:sp>
      <p:sp>
        <p:nvSpPr>
          <p:cNvPr id="22" name="Espace réservé du texte 5">
            <a:extLst>
              <a:ext uri="{FF2B5EF4-FFF2-40B4-BE49-F238E27FC236}">
                <a16:creationId xmlns:a16="http://schemas.microsoft.com/office/drawing/2014/main" id="{E0587BEC-02AD-8D44-A4A6-C9F181EBC0BD}"/>
              </a:ext>
            </a:extLst>
          </p:cNvPr>
          <p:cNvSpPr>
            <a:spLocks noGrp="1"/>
          </p:cNvSpPr>
          <p:nvPr>
            <p:ph type="body" sz="quarter" idx="30" hasCustomPrompt="1"/>
          </p:nvPr>
        </p:nvSpPr>
        <p:spPr>
          <a:xfrm>
            <a:off x="4209600" y="4203423"/>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3" name="Espace réservé du texte 5">
            <a:extLst>
              <a:ext uri="{FF2B5EF4-FFF2-40B4-BE49-F238E27FC236}">
                <a16:creationId xmlns:a16="http://schemas.microsoft.com/office/drawing/2014/main" id="{E33CFF3B-954E-2944-8A83-B3BA6CF1032B}"/>
              </a:ext>
            </a:extLst>
          </p:cNvPr>
          <p:cNvSpPr>
            <a:spLocks noGrp="1"/>
          </p:cNvSpPr>
          <p:nvPr>
            <p:ph type="body" sz="quarter" idx="31" hasCustomPrompt="1"/>
          </p:nvPr>
        </p:nvSpPr>
        <p:spPr>
          <a:xfrm>
            <a:off x="6490345" y="3653001"/>
            <a:ext cx="1519200" cy="444201"/>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a:t>Name</a:t>
            </a:r>
          </a:p>
        </p:txBody>
      </p:sp>
      <p:sp>
        <p:nvSpPr>
          <p:cNvPr id="24" name="Espace réservé du texte 5">
            <a:extLst>
              <a:ext uri="{FF2B5EF4-FFF2-40B4-BE49-F238E27FC236}">
                <a16:creationId xmlns:a16="http://schemas.microsoft.com/office/drawing/2014/main" id="{E4B824FD-1DF5-E644-BD81-36BA01403EC1}"/>
              </a:ext>
            </a:extLst>
          </p:cNvPr>
          <p:cNvSpPr>
            <a:spLocks noGrp="1"/>
          </p:cNvSpPr>
          <p:nvPr>
            <p:ph type="body" sz="quarter" idx="32" hasCustomPrompt="1"/>
          </p:nvPr>
        </p:nvSpPr>
        <p:spPr>
          <a:xfrm>
            <a:off x="6490345" y="4213933"/>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5" name="Espace réservé du texte 5">
            <a:extLst>
              <a:ext uri="{FF2B5EF4-FFF2-40B4-BE49-F238E27FC236}">
                <a16:creationId xmlns:a16="http://schemas.microsoft.com/office/drawing/2014/main" id="{D9072BA4-9DAB-3F4E-BBD2-73CBD1EF7572}"/>
              </a:ext>
            </a:extLst>
          </p:cNvPr>
          <p:cNvSpPr>
            <a:spLocks noGrp="1"/>
          </p:cNvSpPr>
          <p:nvPr>
            <p:ph type="body" sz="quarter" idx="33" hasCustomPrompt="1"/>
          </p:nvPr>
        </p:nvSpPr>
        <p:spPr>
          <a:xfrm>
            <a:off x="8760580" y="3642491"/>
            <a:ext cx="1519200" cy="444201"/>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a:t>Name</a:t>
            </a:r>
          </a:p>
        </p:txBody>
      </p:sp>
      <p:sp>
        <p:nvSpPr>
          <p:cNvPr id="26" name="Espace réservé du texte 5">
            <a:extLst>
              <a:ext uri="{FF2B5EF4-FFF2-40B4-BE49-F238E27FC236}">
                <a16:creationId xmlns:a16="http://schemas.microsoft.com/office/drawing/2014/main" id="{A149E7E1-2EE8-5B41-AAE5-E706695AEE59}"/>
              </a:ext>
            </a:extLst>
          </p:cNvPr>
          <p:cNvSpPr>
            <a:spLocks noGrp="1"/>
          </p:cNvSpPr>
          <p:nvPr>
            <p:ph type="body" sz="quarter" idx="34" hasCustomPrompt="1"/>
          </p:nvPr>
        </p:nvSpPr>
        <p:spPr>
          <a:xfrm>
            <a:off x="8760580" y="4203423"/>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6" name="Titr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9" name="ZoneTexte 8">
            <a:extLst>
              <a:ext uri="{FF2B5EF4-FFF2-40B4-BE49-F238E27FC236}">
                <a16:creationId xmlns:a16="http://schemas.microsoft.com/office/drawing/2014/main" id="{2D4ED3D8-F040-B14A-A05D-37277FBF0FE1}"/>
              </a:ext>
            </a:extLst>
          </p:cNvPr>
          <p:cNvSpPr txBox="1"/>
          <p:nvPr userDrawn="1"/>
        </p:nvSpPr>
        <p:spPr>
          <a:xfrm>
            <a:off x="1544595" y="1800404"/>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363799904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eam - 5">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pPr/>
              <a:t>‹#›</a:t>
            </a:fld>
            <a:endParaRPr lang="en-CA"/>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3076526" y="2201289"/>
            <a:ext cx="1512888" cy="1512000"/>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22" name="Espace réservé du texte 5">
            <a:extLst>
              <a:ext uri="{FF2B5EF4-FFF2-40B4-BE49-F238E27FC236}">
                <a16:creationId xmlns:a16="http://schemas.microsoft.com/office/drawing/2014/main" id="{CEFBA174-11E0-3640-A143-0A8CE7D169DD}"/>
              </a:ext>
            </a:extLst>
          </p:cNvPr>
          <p:cNvSpPr>
            <a:spLocks noGrp="1"/>
          </p:cNvSpPr>
          <p:nvPr>
            <p:ph type="body" sz="quarter" idx="24" hasCustomPrompt="1"/>
          </p:nvPr>
        </p:nvSpPr>
        <p:spPr>
          <a:xfrm>
            <a:off x="3073370" y="3834087"/>
            <a:ext cx="1519200" cy="391552"/>
          </a:xfrm>
          <a:prstGeom prst="rect">
            <a:avLst/>
          </a:prstGeom>
        </p:spPr>
        <p:txBody>
          <a:bodyPr lIns="0" tIns="0" rIns="0" bIns="0" anchor="ctr">
            <a:noAutofit/>
          </a:bodyPr>
          <a:lstStyle>
            <a:lvl1pPr marL="0" indent="0" algn="ctr">
              <a:spcBef>
                <a:spcPts val="0"/>
              </a:spcBef>
              <a:buNone/>
              <a:defRPr sz="1400" b="1">
                <a:solidFill>
                  <a:schemeClr val="tx1"/>
                </a:solidFill>
              </a:defRPr>
            </a:lvl1pPr>
            <a:lvl4pPr marL="1371600" indent="0">
              <a:buNone/>
              <a:defRPr/>
            </a:lvl4pPr>
          </a:lstStyle>
          <a:p>
            <a:pPr lvl="0"/>
            <a:r>
              <a:rPr lang="en-CA"/>
              <a:t>Name</a:t>
            </a:r>
          </a:p>
        </p:txBody>
      </p:sp>
      <p:sp>
        <p:nvSpPr>
          <p:cNvPr id="23" name="Espace réservé du texte 5">
            <a:extLst>
              <a:ext uri="{FF2B5EF4-FFF2-40B4-BE49-F238E27FC236}">
                <a16:creationId xmlns:a16="http://schemas.microsoft.com/office/drawing/2014/main" id="{52C82127-7629-214F-8A6C-23D5E762916A}"/>
              </a:ext>
            </a:extLst>
          </p:cNvPr>
          <p:cNvSpPr>
            <a:spLocks noGrp="1"/>
          </p:cNvSpPr>
          <p:nvPr>
            <p:ph type="body" sz="quarter" idx="25" hasCustomPrompt="1"/>
          </p:nvPr>
        </p:nvSpPr>
        <p:spPr>
          <a:xfrm>
            <a:off x="3073370" y="4302505"/>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a:t>Role</a:t>
            </a:r>
          </a:p>
        </p:txBody>
      </p:sp>
      <p:sp>
        <p:nvSpPr>
          <p:cNvPr id="44" name="Espace réservé pour une image  5">
            <a:extLst>
              <a:ext uri="{FF2B5EF4-FFF2-40B4-BE49-F238E27FC236}">
                <a16:creationId xmlns:a16="http://schemas.microsoft.com/office/drawing/2014/main" id="{92079528-16A8-AC47-99D5-BA246ED893F7}"/>
              </a:ext>
            </a:extLst>
          </p:cNvPr>
          <p:cNvSpPr>
            <a:spLocks noGrp="1"/>
          </p:cNvSpPr>
          <p:nvPr>
            <p:ph type="pic" sz="quarter" idx="26" hasCustomPrompt="1"/>
          </p:nvPr>
        </p:nvSpPr>
        <p:spPr>
          <a:xfrm>
            <a:off x="789229" y="2202202"/>
            <a:ext cx="1512888" cy="1512000"/>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45" name="Espace réservé du texte 5">
            <a:extLst>
              <a:ext uri="{FF2B5EF4-FFF2-40B4-BE49-F238E27FC236}">
                <a16:creationId xmlns:a16="http://schemas.microsoft.com/office/drawing/2014/main" id="{F6F24C28-52C6-4446-A047-8BAE1E23BA2A}"/>
              </a:ext>
            </a:extLst>
          </p:cNvPr>
          <p:cNvSpPr>
            <a:spLocks noGrp="1"/>
          </p:cNvSpPr>
          <p:nvPr>
            <p:ph type="body" sz="quarter" idx="27" hasCustomPrompt="1"/>
          </p:nvPr>
        </p:nvSpPr>
        <p:spPr>
          <a:xfrm>
            <a:off x="786073" y="3835000"/>
            <a:ext cx="1519200" cy="391552"/>
          </a:xfrm>
          <a:prstGeom prst="rect">
            <a:avLst/>
          </a:prstGeom>
        </p:spPr>
        <p:txBody>
          <a:bodyPr lIns="0" tIns="0" rIns="0" bIns="0" anchor="ctr">
            <a:noAutofit/>
          </a:bodyPr>
          <a:lstStyle>
            <a:lvl1pPr marL="0" indent="0" algn="ctr">
              <a:spcBef>
                <a:spcPts val="0"/>
              </a:spcBef>
              <a:buNone/>
              <a:defRPr sz="1400" b="1">
                <a:solidFill>
                  <a:schemeClr val="tx1"/>
                </a:solidFill>
              </a:defRPr>
            </a:lvl1pPr>
            <a:lvl4pPr marL="1371600" indent="0">
              <a:buNone/>
              <a:defRPr/>
            </a:lvl4pPr>
          </a:lstStyle>
          <a:p>
            <a:pPr lvl="0"/>
            <a:r>
              <a:rPr lang="en-CA"/>
              <a:t>Name</a:t>
            </a:r>
          </a:p>
        </p:txBody>
      </p:sp>
      <p:sp>
        <p:nvSpPr>
          <p:cNvPr id="46" name="Espace réservé du texte 5">
            <a:extLst>
              <a:ext uri="{FF2B5EF4-FFF2-40B4-BE49-F238E27FC236}">
                <a16:creationId xmlns:a16="http://schemas.microsoft.com/office/drawing/2014/main" id="{249F9432-E942-F847-85CC-7C127BD72D6A}"/>
              </a:ext>
            </a:extLst>
          </p:cNvPr>
          <p:cNvSpPr>
            <a:spLocks noGrp="1"/>
          </p:cNvSpPr>
          <p:nvPr>
            <p:ph type="body" sz="quarter" idx="28" hasCustomPrompt="1"/>
          </p:nvPr>
        </p:nvSpPr>
        <p:spPr>
          <a:xfrm>
            <a:off x="786073" y="4303418"/>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a:t>Role</a:t>
            </a:r>
          </a:p>
        </p:txBody>
      </p:sp>
      <p:sp>
        <p:nvSpPr>
          <p:cNvPr id="47" name="Espace réservé pour une image  5">
            <a:extLst>
              <a:ext uri="{FF2B5EF4-FFF2-40B4-BE49-F238E27FC236}">
                <a16:creationId xmlns:a16="http://schemas.microsoft.com/office/drawing/2014/main" id="{51D00EB2-82E8-2843-A074-1076D0975ABF}"/>
              </a:ext>
            </a:extLst>
          </p:cNvPr>
          <p:cNvSpPr>
            <a:spLocks noGrp="1"/>
          </p:cNvSpPr>
          <p:nvPr>
            <p:ph type="pic" sz="quarter" idx="29" hasCustomPrompt="1"/>
          </p:nvPr>
        </p:nvSpPr>
        <p:spPr>
          <a:xfrm>
            <a:off x="5378431" y="2206545"/>
            <a:ext cx="1512888" cy="1512000"/>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48" name="Espace réservé du texte 5">
            <a:extLst>
              <a:ext uri="{FF2B5EF4-FFF2-40B4-BE49-F238E27FC236}">
                <a16:creationId xmlns:a16="http://schemas.microsoft.com/office/drawing/2014/main" id="{22520BB7-44E3-AB4D-B164-EF25D8DAD6D0}"/>
              </a:ext>
            </a:extLst>
          </p:cNvPr>
          <p:cNvSpPr>
            <a:spLocks noGrp="1"/>
          </p:cNvSpPr>
          <p:nvPr>
            <p:ph type="body" sz="quarter" idx="30" hasCustomPrompt="1"/>
          </p:nvPr>
        </p:nvSpPr>
        <p:spPr>
          <a:xfrm>
            <a:off x="5375275" y="3839343"/>
            <a:ext cx="1519200" cy="391552"/>
          </a:xfrm>
          <a:prstGeom prst="rect">
            <a:avLst/>
          </a:prstGeom>
        </p:spPr>
        <p:txBody>
          <a:bodyPr lIns="0" tIns="0" rIns="0" bIns="0" anchor="ctr">
            <a:noAutofit/>
          </a:bodyPr>
          <a:lstStyle>
            <a:lvl1pPr marL="0" indent="0" algn="ctr">
              <a:spcBef>
                <a:spcPts val="0"/>
              </a:spcBef>
              <a:buNone/>
              <a:defRPr sz="1400" b="1">
                <a:solidFill>
                  <a:schemeClr val="tx1"/>
                </a:solidFill>
              </a:defRPr>
            </a:lvl1pPr>
            <a:lvl4pPr marL="1371600" indent="0">
              <a:buNone/>
              <a:defRPr/>
            </a:lvl4pPr>
          </a:lstStyle>
          <a:p>
            <a:pPr lvl="0"/>
            <a:r>
              <a:rPr lang="en-CA"/>
              <a:t>Name</a:t>
            </a:r>
          </a:p>
        </p:txBody>
      </p:sp>
      <p:sp>
        <p:nvSpPr>
          <p:cNvPr id="49" name="Espace réservé du texte 5">
            <a:extLst>
              <a:ext uri="{FF2B5EF4-FFF2-40B4-BE49-F238E27FC236}">
                <a16:creationId xmlns:a16="http://schemas.microsoft.com/office/drawing/2014/main" id="{EF8F210A-69BC-0341-9730-34FC399FB3C7}"/>
              </a:ext>
            </a:extLst>
          </p:cNvPr>
          <p:cNvSpPr>
            <a:spLocks noGrp="1"/>
          </p:cNvSpPr>
          <p:nvPr>
            <p:ph type="body" sz="quarter" idx="31" hasCustomPrompt="1"/>
          </p:nvPr>
        </p:nvSpPr>
        <p:spPr>
          <a:xfrm>
            <a:off x="5375275" y="4307761"/>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a:t>Role</a:t>
            </a:r>
          </a:p>
        </p:txBody>
      </p:sp>
      <p:sp>
        <p:nvSpPr>
          <p:cNvPr id="50" name="Espace réservé pour une image  5">
            <a:extLst>
              <a:ext uri="{FF2B5EF4-FFF2-40B4-BE49-F238E27FC236}">
                <a16:creationId xmlns:a16="http://schemas.microsoft.com/office/drawing/2014/main" id="{B42152F6-1866-7942-AD47-EA9F9115930B}"/>
              </a:ext>
            </a:extLst>
          </p:cNvPr>
          <p:cNvSpPr>
            <a:spLocks noGrp="1"/>
          </p:cNvSpPr>
          <p:nvPr>
            <p:ph type="pic" sz="quarter" idx="32" hasCustomPrompt="1"/>
          </p:nvPr>
        </p:nvSpPr>
        <p:spPr>
          <a:xfrm>
            <a:off x="7646969" y="2206545"/>
            <a:ext cx="1512888" cy="1512000"/>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51" name="Espace réservé du texte 5">
            <a:extLst>
              <a:ext uri="{FF2B5EF4-FFF2-40B4-BE49-F238E27FC236}">
                <a16:creationId xmlns:a16="http://schemas.microsoft.com/office/drawing/2014/main" id="{706B3FDE-7B3F-6240-B1F1-2183E848D8D9}"/>
              </a:ext>
            </a:extLst>
          </p:cNvPr>
          <p:cNvSpPr>
            <a:spLocks noGrp="1"/>
          </p:cNvSpPr>
          <p:nvPr>
            <p:ph type="body" sz="quarter" idx="33" hasCustomPrompt="1"/>
          </p:nvPr>
        </p:nvSpPr>
        <p:spPr>
          <a:xfrm>
            <a:off x="7643813" y="3839343"/>
            <a:ext cx="1519200" cy="391552"/>
          </a:xfrm>
          <a:prstGeom prst="rect">
            <a:avLst/>
          </a:prstGeom>
        </p:spPr>
        <p:txBody>
          <a:bodyPr lIns="0" tIns="0" rIns="0" bIns="0" anchor="ctr">
            <a:noAutofit/>
          </a:bodyPr>
          <a:lstStyle>
            <a:lvl1pPr marL="0" indent="0" algn="ctr">
              <a:spcBef>
                <a:spcPts val="0"/>
              </a:spcBef>
              <a:buNone/>
              <a:defRPr sz="1400" b="1">
                <a:solidFill>
                  <a:schemeClr val="tx1"/>
                </a:solidFill>
              </a:defRPr>
            </a:lvl1pPr>
            <a:lvl4pPr marL="1371600" indent="0">
              <a:buNone/>
              <a:defRPr/>
            </a:lvl4pPr>
          </a:lstStyle>
          <a:p>
            <a:pPr lvl="0"/>
            <a:r>
              <a:rPr lang="en-CA"/>
              <a:t>Name</a:t>
            </a:r>
          </a:p>
        </p:txBody>
      </p:sp>
      <p:sp>
        <p:nvSpPr>
          <p:cNvPr id="52" name="Espace réservé du texte 5">
            <a:extLst>
              <a:ext uri="{FF2B5EF4-FFF2-40B4-BE49-F238E27FC236}">
                <a16:creationId xmlns:a16="http://schemas.microsoft.com/office/drawing/2014/main" id="{1BDDCDC0-26C5-784E-B047-A360BCEA4566}"/>
              </a:ext>
            </a:extLst>
          </p:cNvPr>
          <p:cNvSpPr>
            <a:spLocks noGrp="1"/>
          </p:cNvSpPr>
          <p:nvPr>
            <p:ph type="body" sz="quarter" idx="34" hasCustomPrompt="1"/>
          </p:nvPr>
        </p:nvSpPr>
        <p:spPr>
          <a:xfrm>
            <a:off x="7643813" y="4307761"/>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a:t>Role</a:t>
            </a:r>
          </a:p>
        </p:txBody>
      </p:sp>
      <p:sp>
        <p:nvSpPr>
          <p:cNvPr id="53" name="Espace réservé pour une image  5">
            <a:extLst>
              <a:ext uri="{FF2B5EF4-FFF2-40B4-BE49-F238E27FC236}">
                <a16:creationId xmlns:a16="http://schemas.microsoft.com/office/drawing/2014/main" id="{A2EF995F-6F18-1E48-A0F5-E0CA9BBFE91F}"/>
              </a:ext>
            </a:extLst>
          </p:cNvPr>
          <p:cNvSpPr>
            <a:spLocks noGrp="1"/>
          </p:cNvSpPr>
          <p:nvPr>
            <p:ph type="pic" sz="quarter" idx="35" hasCustomPrompt="1"/>
          </p:nvPr>
        </p:nvSpPr>
        <p:spPr>
          <a:xfrm>
            <a:off x="9915506" y="2206544"/>
            <a:ext cx="1512888" cy="1512000"/>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54" name="Espace réservé du texte 5">
            <a:extLst>
              <a:ext uri="{FF2B5EF4-FFF2-40B4-BE49-F238E27FC236}">
                <a16:creationId xmlns:a16="http://schemas.microsoft.com/office/drawing/2014/main" id="{47994C68-BBD0-6A47-8531-AC9859E8A389}"/>
              </a:ext>
            </a:extLst>
          </p:cNvPr>
          <p:cNvSpPr>
            <a:spLocks noGrp="1"/>
          </p:cNvSpPr>
          <p:nvPr>
            <p:ph type="body" sz="quarter" idx="36" hasCustomPrompt="1"/>
          </p:nvPr>
        </p:nvSpPr>
        <p:spPr>
          <a:xfrm>
            <a:off x="9912350" y="3839342"/>
            <a:ext cx="1519200" cy="391552"/>
          </a:xfrm>
          <a:prstGeom prst="rect">
            <a:avLst/>
          </a:prstGeom>
        </p:spPr>
        <p:txBody>
          <a:bodyPr lIns="0" tIns="0" rIns="0" bIns="0" anchor="ctr">
            <a:noAutofit/>
          </a:bodyPr>
          <a:lstStyle>
            <a:lvl1pPr marL="0" indent="0" algn="ctr">
              <a:spcBef>
                <a:spcPts val="0"/>
              </a:spcBef>
              <a:buNone/>
              <a:defRPr sz="1400" b="1">
                <a:solidFill>
                  <a:schemeClr val="tx1"/>
                </a:solidFill>
              </a:defRPr>
            </a:lvl1pPr>
            <a:lvl4pPr marL="1371600" indent="0">
              <a:buNone/>
              <a:defRPr/>
            </a:lvl4pPr>
          </a:lstStyle>
          <a:p>
            <a:pPr lvl="0"/>
            <a:r>
              <a:rPr lang="en-CA"/>
              <a:t>Name</a:t>
            </a:r>
          </a:p>
        </p:txBody>
      </p:sp>
      <p:sp>
        <p:nvSpPr>
          <p:cNvPr id="55" name="Espace réservé du texte 5">
            <a:extLst>
              <a:ext uri="{FF2B5EF4-FFF2-40B4-BE49-F238E27FC236}">
                <a16:creationId xmlns:a16="http://schemas.microsoft.com/office/drawing/2014/main" id="{09C1574A-363A-EE48-B9A1-4BE9E7A90DCA}"/>
              </a:ext>
            </a:extLst>
          </p:cNvPr>
          <p:cNvSpPr>
            <a:spLocks noGrp="1"/>
          </p:cNvSpPr>
          <p:nvPr>
            <p:ph type="body" sz="quarter" idx="37" hasCustomPrompt="1"/>
          </p:nvPr>
        </p:nvSpPr>
        <p:spPr>
          <a:xfrm>
            <a:off x="9912350" y="4307760"/>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a:t>Role</a:t>
            </a:r>
          </a:p>
        </p:txBody>
      </p:sp>
      <p:sp>
        <p:nvSpPr>
          <p:cNvPr id="20" name="Titr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Tree>
    <p:extLst>
      <p:ext uri="{BB962C8B-B14F-4D97-AF65-F5344CB8AC3E}">
        <p14:creationId xmlns:p14="http://schemas.microsoft.com/office/powerpoint/2010/main" val="84310136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eam - 10">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pPr/>
              <a:t>‹#›</a:t>
            </a:fld>
            <a:endParaRPr lang="en-CA"/>
          </a:p>
        </p:txBody>
      </p:sp>
      <p:sp>
        <p:nvSpPr>
          <p:cNvPr id="66" name="Espace réservé pour une image  5">
            <a:extLst>
              <a:ext uri="{FF2B5EF4-FFF2-40B4-BE49-F238E27FC236}">
                <a16:creationId xmlns:a16="http://schemas.microsoft.com/office/drawing/2014/main" id="{EE786B5B-ADB1-914E-B22C-446987A74902}"/>
              </a:ext>
            </a:extLst>
          </p:cNvPr>
          <p:cNvSpPr>
            <a:spLocks noGrp="1" noChangeAspect="1"/>
          </p:cNvSpPr>
          <p:nvPr>
            <p:ph type="pic" sz="quarter" idx="57" hasCustomPrompt="1"/>
          </p:nvPr>
        </p:nvSpPr>
        <p:spPr>
          <a:xfrm>
            <a:off x="772630" y="1505036"/>
            <a:ext cx="1332000" cy="1332000"/>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67" name="Espace réservé du texte 5">
            <a:extLst>
              <a:ext uri="{FF2B5EF4-FFF2-40B4-BE49-F238E27FC236}">
                <a16:creationId xmlns:a16="http://schemas.microsoft.com/office/drawing/2014/main" id="{3D2BFFA9-A0BB-4141-A691-E3BF1DB263B2}"/>
              </a:ext>
            </a:extLst>
          </p:cNvPr>
          <p:cNvSpPr>
            <a:spLocks noGrp="1"/>
          </p:cNvSpPr>
          <p:nvPr>
            <p:ph type="body" sz="quarter" idx="58" hasCustomPrompt="1"/>
          </p:nvPr>
        </p:nvSpPr>
        <p:spPr>
          <a:xfrm>
            <a:off x="772630"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Title</a:t>
            </a:r>
          </a:p>
        </p:txBody>
      </p:sp>
      <p:sp>
        <p:nvSpPr>
          <p:cNvPr id="68" name="Espace réservé du texte 5">
            <a:extLst>
              <a:ext uri="{FF2B5EF4-FFF2-40B4-BE49-F238E27FC236}">
                <a16:creationId xmlns:a16="http://schemas.microsoft.com/office/drawing/2014/main" id="{4624AFB6-631A-A342-BBEB-E9490E4283E4}"/>
              </a:ext>
            </a:extLst>
          </p:cNvPr>
          <p:cNvSpPr>
            <a:spLocks noGrp="1"/>
          </p:cNvSpPr>
          <p:nvPr>
            <p:ph type="body" sz="quarter" idx="59" hasCustomPrompt="1"/>
          </p:nvPr>
        </p:nvSpPr>
        <p:spPr>
          <a:xfrm>
            <a:off x="772630"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Name</a:t>
            </a:r>
          </a:p>
        </p:txBody>
      </p:sp>
      <p:sp>
        <p:nvSpPr>
          <p:cNvPr id="111" name="Espace réservé pour une image  5">
            <a:extLst>
              <a:ext uri="{FF2B5EF4-FFF2-40B4-BE49-F238E27FC236}">
                <a16:creationId xmlns:a16="http://schemas.microsoft.com/office/drawing/2014/main" id="{8E0BCA09-C5BF-D843-872B-821AF2D8187C}"/>
              </a:ext>
            </a:extLst>
          </p:cNvPr>
          <p:cNvSpPr>
            <a:spLocks noGrp="1" noChangeAspect="1"/>
          </p:cNvSpPr>
          <p:nvPr>
            <p:ph type="pic" sz="quarter" idx="60" hasCustomPrompt="1"/>
          </p:nvPr>
        </p:nvSpPr>
        <p:spPr>
          <a:xfrm>
            <a:off x="772630" y="3856188"/>
            <a:ext cx="1332000" cy="1332000"/>
          </a:xfrm>
          <a:prstGeom prst="rect">
            <a:avLst/>
          </a:prstGeom>
        </p:spPr>
        <p:txBody>
          <a:bodyPr>
            <a:noAutofit/>
          </a:bodyPr>
          <a:lstStyle>
            <a:lvl1pPr marL="0" indent="0">
              <a:spcBef>
                <a:spcPts val="0"/>
              </a:spcBef>
              <a:buNone/>
              <a:defRPr sz="1200"/>
            </a:lvl1pPr>
          </a:lstStyle>
          <a:p>
            <a:r>
              <a:rPr lang="en-CA" sz="1200">
                <a:cs typeface="Arial" pitchFamily="34" charset="0"/>
              </a:rPr>
              <a:t>Click on the Image icon to change with a new picture located on your computer</a:t>
            </a:r>
            <a:endParaRPr lang="fr-FR"/>
          </a:p>
        </p:txBody>
      </p:sp>
      <p:sp>
        <p:nvSpPr>
          <p:cNvPr id="112" name="Espace réservé du texte 5">
            <a:extLst>
              <a:ext uri="{FF2B5EF4-FFF2-40B4-BE49-F238E27FC236}">
                <a16:creationId xmlns:a16="http://schemas.microsoft.com/office/drawing/2014/main" id="{F0985BBD-C1F4-4B4A-937A-6E61D3A1806F}"/>
              </a:ext>
            </a:extLst>
          </p:cNvPr>
          <p:cNvSpPr>
            <a:spLocks noGrp="1"/>
          </p:cNvSpPr>
          <p:nvPr>
            <p:ph type="body" sz="quarter" idx="61" hasCustomPrompt="1"/>
          </p:nvPr>
        </p:nvSpPr>
        <p:spPr>
          <a:xfrm>
            <a:off x="772630"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Title</a:t>
            </a:r>
          </a:p>
        </p:txBody>
      </p:sp>
      <p:sp>
        <p:nvSpPr>
          <p:cNvPr id="113" name="Espace réservé du texte 5">
            <a:extLst>
              <a:ext uri="{FF2B5EF4-FFF2-40B4-BE49-F238E27FC236}">
                <a16:creationId xmlns:a16="http://schemas.microsoft.com/office/drawing/2014/main" id="{7C357D04-4C41-B242-B5E6-B881823FF24B}"/>
              </a:ext>
            </a:extLst>
          </p:cNvPr>
          <p:cNvSpPr>
            <a:spLocks noGrp="1"/>
          </p:cNvSpPr>
          <p:nvPr>
            <p:ph type="body" sz="quarter" idx="62" hasCustomPrompt="1"/>
          </p:nvPr>
        </p:nvSpPr>
        <p:spPr>
          <a:xfrm>
            <a:off x="772630"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Name</a:t>
            </a:r>
          </a:p>
        </p:txBody>
      </p:sp>
      <p:sp>
        <p:nvSpPr>
          <p:cNvPr id="41" name="Espace réservé pour une image  5">
            <a:extLst>
              <a:ext uri="{FF2B5EF4-FFF2-40B4-BE49-F238E27FC236}">
                <a16:creationId xmlns:a16="http://schemas.microsoft.com/office/drawing/2014/main" id="{B53C58A7-88E3-BC47-A71C-C4CDDA0CF2D1}"/>
              </a:ext>
            </a:extLst>
          </p:cNvPr>
          <p:cNvSpPr>
            <a:spLocks noGrp="1" noChangeAspect="1"/>
          </p:cNvSpPr>
          <p:nvPr>
            <p:ph type="pic" sz="quarter" idx="63" hasCustomPrompt="1"/>
          </p:nvPr>
        </p:nvSpPr>
        <p:spPr>
          <a:xfrm>
            <a:off x="3096923" y="1513387"/>
            <a:ext cx="1332000" cy="1332000"/>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42" name="Espace réservé du texte 5">
            <a:extLst>
              <a:ext uri="{FF2B5EF4-FFF2-40B4-BE49-F238E27FC236}">
                <a16:creationId xmlns:a16="http://schemas.microsoft.com/office/drawing/2014/main" id="{FD802FA2-99DC-FF40-BA3E-663B446CFFF6}"/>
              </a:ext>
            </a:extLst>
          </p:cNvPr>
          <p:cNvSpPr>
            <a:spLocks noGrp="1"/>
          </p:cNvSpPr>
          <p:nvPr>
            <p:ph type="body" sz="quarter" idx="64" hasCustomPrompt="1"/>
          </p:nvPr>
        </p:nvSpPr>
        <p:spPr>
          <a:xfrm>
            <a:off x="3096923"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Title</a:t>
            </a:r>
          </a:p>
        </p:txBody>
      </p:sp>
      <p:sp>
        <p:nvSpPr>
          <p:cNvPr id="43" name="Espace réservé du texte 5">
            <a:extLst>
              <a:ext uri="{FF2B5EF4-FFF2-40B4-BE49-F238E27FC236}">
                <a16:creationId xmlns:a16="http://schemas.microsoft.com/office/drawing/2014/main" id="{51803403-26FF-B145-8A44-43BFC0B0D0E6}"/>
              </a:ext>
            </a:extLst>
          </p:cNvPr>
          <p:cNvSpPr>
            <a:spLocks noGrp="1"/>
          </p:cNvSpPr>
          <p:nvPr>
            <p:ph type="body" sz="quarter" idx="65" hasCustomPrompt="1"/>
          </p:nvPr>
        </p:nvSpPr>
        <p:spPr>
          <a:xfrm>
            <a:off x="3096923"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Name</a:t>
            </a:r>
          </a:p>
        </p:txBody>
      </p:sp>
      <p:sp>
        <p:nvSpPr>
          <p:cNvPr id="44" name="Espace réservé pour une image  5">
            <a:extLst>
              <a:ext uri="{FF2B5EF4-FFF2-40B4-BE49-F238E27FC236}">
                <a16:creationId xmlns:a16="http://schemas.microsoft.com/office/drawing/2014/main" id="{647C4664-4742-374A-A7E1-4F7610BDD3BB}"/>
              </a:ext>
            </a:extLst>
          </p:cNvPr>
          <p:cNvSpPr>
            <a:spLocks noGrp="1" noChangeAspect="1"/>
          </p:cNvSpPr>
          <p:nvPr>
            <p:ph type="pic" sz="quarter" idx="66" hasCustomPrompt="1"/>
          </p:nvPr>
        </p:nvSpPr>
        <p:spPr>
          <a:xfrm>
            <a:off x="3096923" y="3864539"/>
            <a:ext cx="1332000" cy="1332000"/>
          </a:xfrm>
          <a:prstGeom prst="rect">
            <a:avLst/>
          </a:prstGeom>
        </p:spPr>
        <p:txBody>
          <a:bodyPr>
            <a:noAutofit/>
          </a:bodyPr>
          <a:lstStyle>
            <a:lvl1pPr marL="0" indent="0">
              <a:spcBef>
                <a:spcPts val="0"/>
              </a:spcBef>
              <a:buNone/>
              <a:defRPr sz="1200"/>
            </a:lvl1pPr>
          </a:lstStyle>
          <a:p>
            <a:r>
              <a:rPr lang="en-CA" sz="1200">
                <a:cs typeface="Arial" pitchFamily="34" charset="0"/>
              </a:rPr>
              <a:t>Click on the Image icon to change with a new picture located on your computer</a:t>
            </a:r>
            <a:endParaRPr lang="fr-FR"/>
          </a:p>
        </p:txBody>
      </p:sp>
      <p:sp>
        <p:nvSpPr>
          <p:cNvPr id="45" name="Espace réservé du texte 5">
            <a:extLst>
              <a:ext uri="{FF2B5EF4-FFF2-40B4-BE49-F238E27FC236}">
                <a16:creationId xmlns:a16="http://schemas.microsoft.com/office/drawing/2014/main" id="{2B49B4A6-EB7B-724D-9F41-C0D8635DD6F8}"/>
              </a:ext>
            </a:extLst>
          </p:cNvPr>
          <p:cNvSpPr>
            <a:spLocks noGrp="1"/>
          </p:cNvSpPr>
          <p:nvPr>
            <p:ph type="body" sz="quarter" idx="67" hasCustomPrompt="1"/>
          </p:nvPr>
        </p:nvSpPr>
        <p:spPr>
          <a:xfrm>
            <a:off x="3096923"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Title</a:t>
            </a:r>
          </a:p>
        </p:txBody>
      </p:sp>
      <p:sp>
        <p:nvSpPr>
          <p:cNvPr id="46" name="Espace réservé du texte 5">
            <a:extLst>
              <a:ext uri="{FF2B5EF4-FFF2-40B4-BE49-F238E27FC236}">
                <a16:creationId xmlns:a16="http://schemas.microsoft.com/office/drawing/2014/main" id="{DDC3CED0-DAE8-FF41-AC58-6E4CC35051A6}"/>
              </a:ext>
            </a:extLst>
          </p:cNvPr>
          <p:cNvSpPr>
            <a:spLocks noGrp="1"/>
          </p:cNvSpPr>
          <p:nvPr>
            <p:ph type="body" sz="quarter" idx="68" hasCustomPrompt="1"/>
          </p:nvPr>
        </p:nvSpPr>
        <p:spPr>
          <a:xfrm>
            <a:off x="3096923"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Name</a:t>
            </a:r>
          </a:p>
        </p:txBody>
      </p:sp>
      <p:sp>
        <p:nvSpPr>
          <p:cNvPr id="47" name="Espace réservé pour une image  5">
            <a:extLst>
              <a:ext uri="{FF2B5EF4-FFF2-40B4-BE49-F238E27FC236}">
                <a16:creationId xmlns:a16="http://schemas.microsoft.com/office/drawing/2014/main" id="{3A1AF66A-0642-9546-9367-C4D7B11E0D2E}"/>
              </a:ext>
            </a:extLst>
          </p:cNvPr>
          <p:cNvSpPr>
            <a:spLocks noGrp="1" noChangeAspect="1"/>
          </p:cNvSpPr>
          <p:nvPr>
            <p:ph type="pic" sz="quarter" idx="69" hasCustomPrompt="1"/>
          </p:nvPr>
        </p:nvSpPr>
        <p:spPr>
          <a:xfrm>
            <a:off x="5431389" y="1513388"/>
            <a:ext cx="1332000" cy="1332000"/>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48" name="Espace réservé du texte 5">
            <a:extLst>
              <a:ext uri="{FF2B5EF4-FFF2-40B4-BE49-F238E27FC236}">
                <a16:creationId xmlns:a16="http://schemas.microsoft.com/office/drawing/2014/main" id="{714E316F-3190-0549-BE7D-55D1581EA9DC}"/>
              </a:ext>
            </a:extLst>
          </p:cNvPr>
          <p:cNvSpPr>
            <a:spLocks noGrp="1"/>
          </p:cNvSpPr>
          <p:nvPr>
            <p:ph type="body" sz="quarter" idx="70" hasCustomPrompt="1"/>
          </p:nvPr>
        </p:nvSpPr>
        <p:spPr>
          <a:xfrm>
            <a:off x="5431389"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Title</a:t>
            </a:r>
          </a:p>
        </p:txBody>
      </p:sp>
      <p:sp>
        <p:nvSpPr>
          <p:cNvPr id="49" name="Espace réservé du texte 5">
            <a:extLst>
              <a:ext uri="{FF2B5EF4-FFF2-40B4-BE49-F238E27FC236}">
                <a16:creationId xmlns:a16="http://schemas.microsoft.com/office/drawing/2014/main" id="{C2D8EF22-B1DF-4344-8269-C27CA6ED9F65}"/>
              </a:ext>
            </a:extLst>
          </p:cNvPr>
          <p:cNvSpPr>
            <a:spLocks noGrp="1"/>
          </p:cNvSpPr>
          <p:nvPr>
            <p:ph type="body" sz="quarter" idx="71" hasCustomPrompt="1"/>
          </p:nvPr>
        </p:nvSpPr>
        <p:spPr>
          <a:xfrm>
            <a:off x="5431389"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Name</a:t>
            </a:r>
          </a:p>
        </p:txBody>
      </p:sp>
      <p:sp>
        <p:nvSpPr>
          <p:cNvPr id="50" name="Espace réservé pour une image  5">
            <a:extLst>
              <a:ext uri="{FF2B5EF4-FFF2-40B4-BE49-F238E27FC236}">
                <a16:creationId xmlns:a16="http://schemas.microsoft.com/office/drawing/2014/main" id="{9A1E6596-D7B1-084C-919F-05F806C50278}"/>
              </a:ext>
            </a:extLst>
          </p:cNvPr>
          <p:cNvSpPr>
            <a:spLocks noGrp="1" noChangeAspect="1"/>
          </p:cNvSpPr>
          <p:nvPr>
            <p:ph type="pic" sz="quarter" idx="72" hasCustomPrompt="1"/>
          </p:nvPr>
        </p:nvSpPr>
        <p:spPr>
          <a:xfrm>
            <a:off x="5431389" y="3864540"/>
            <a:ext cx="1332000" cy="1332000"/>
          </a:xfrm>
          <a:prstGeom prst="rect">
            <a:avLst/>
          </a:prstGeom>
        </p:spPr>
        <p:txBody>
          <a:bodyPr>
            <a:noAutofit/>
          </a:bodyPr>
          <a:lstStyle>
            <a:lvl1pPr marL="0" indent="0">
              <a:spcBef>
                <a:spcPts val="0"/>
              </a:spcBef>
              <a:buNone/>
              <a:defRPr sz="1200"/>
            </a:lvl1pPr>
          </a:lstStyle>
          <a:p>
            <a:r>
              <a:rPr lang="en-CA" sz="1200">
                <a:cs typeface="Arial" pitchFamily="34" charset="0"/>
              </a:rPr>
              <a:t>Click on the Image icon to change with a new picture located on your computer</a:t>
            </a:r>
            <a:endParaRPr lang="fr-FR"/>
          </a:p>
        </p:txBody>
      </p:sp>
      <p:sp>
        <p:nvSpPr>
          <p:cNvPr id="51" name="Espace réservé du texte 5">
            <a:extLst>
              <a:ext uri="{FF2B5EF4-FFF2-40B4-BE49-F238E27FC236}">
                <a16:creationId xmlns:a16="http://schemas.microsoft.com/office/drawing/2014/main" id="{50ABBD99-D126-1546-8798-2BAA7DB51490}"/>
              </a:ext>
            </a:extLst>
          </p:cNvPr>
          <p:cNvSpPr>
            <a:spLocks noGrp="1"/>
          </p:cNvSpPr>
          <p:nvPr>
            <p:ph type="body" sz="quarter" idx="73" hasCustomPrompt="1"/>
          </p:nvPr>
        </p:nvSpPr>
        <p:spPr>
          <a:xfrm>
            <a:off x="5431389"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Title</a:t>
            </a:r>
          </a:p>
        </p:txBody>
      </p:sp>
      <p:sp>
        <p:nvSpPr>
          <p:cNvPr id="52" name="Espace réservé du texte 5">
            <a:extLst>
              <a:ext uri="{FF2B5EF4-FFF2-40B4-BE49-F238E27FC236}">
                <a16:creationId xmlns:a16="http://schemas.microsoft.com/office/drawing/2014/main" id="{F8BBAB7A-0874-F142-A742-9D362302388F}"/>
              </a:ext>
            </a:extLst>
          </p:cNvPr>
          <p:cNvSpPr>
            <a:spLocks noGrp="1"/>
          </p:cNvSpPr>
          <p:nvPr>
            <p:ph type="body" sz="quarter" idx="74" hasCustomPrompt="1"/>
          </p:nvPr>
        </p:nvSpPr>
        <p:spPr>
          <a:xfrm>
            <a:off x="5431389"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Name</a:t>
            </a:r>
          </a:p>
        </p:txBody>
      </p:sp>
      <p:sp>
        <p:nvSpPr>
          <p:cNvPr id="53" name="Espace réservé pour une image  5">
            <a:extLst>
              <a:ext uri="{FF2B5EF4-FFF2-40B4-BE49-F238E27FC236}">
                <a16:creationId xmlns:a16="http://schemas.microsoft.com/office/drawing/2014/main" id="{E17433F2-ACBF-3D46-8718-C2A899DDC66E}"/>
              </a:ext>
            </a:extLst>
          </p:cNvPr>
          <p:cNvSpPr>
            <a:spLocks noGrp="1" noChangeAspect="1"/>
          </p:cNvSpPr>
          <p:nvPr>
            <p:ph type="pic" sz="quarter" idx="75" hasCustomPrompt="1"/>
          </p:nvPr>
        </p:nvSpPr>
        <p:spPr>
          <a:xfrm>
            <a:off x="7765801" y="1505036"/>
            <a:ext cx="1332000" cy="1332000"/>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54" name="Espace réservé du texte 5">
            <a:extLst>
              <a:ext uri="{FF2B5EF4-FFF2-40B4-BE49-F238E27FC236}">
                <a16:creationId xmlns:a16="http://schemas.microsoft.com/office/drawing/2014/main" id="{86F25E95-9D1E-A245-8C5D-E1610A1BE5E9}"/>
              </a:ext>
            </a:extLst>
          </p:cNvPr>
          <p:cNvSpPr>
            <a:spLocks noGrp="1"/>
          </p:cNvSpPr>
          <p:nvPr>
            <p:ph type="body" sz="quarter" idx="76" hasCustomPrompt="1"/>
          </p:nvPr>
        </p:nvSpPr>
        <p:spPr>
          <a:xfrm>
            <a:off x="7765801"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Title</a:t>
            </a:r>
          </a:p>
        </p:txBody>
      </p:sp>
      <p:sp>
        <p:nvSpPr>
          <p:cNvPr id="55" name="Espace réservé du texte 5">
            <a:extLst>
              <a:ext uri="{FF2B5EF4-FFF2-40B4-BE49-F238E27FC236}">
                <a16:creationId xmlns:a16="http://schemas.microsoft.com/office/drawing/2014/main" id="{B6631680-32C8-034C-BF09-79FF3D93A1A9}"/>
              </a:ext>
            </a:extLst>
          </p:cNvPr>
          <p:cNvSpPr>
            <a:spLocks noGrp="1"/>
          </p:cNvSpPr>
          <p:nvPr>
            <p:ph type="body" sz="quarter" idx="77" hasCustomPrompt="1"/>
          </p:nvPr>
        </p:nvSpPr>
        <p:spPr>
          <a:xfrm>
            <a:off x="7765801"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Name</a:t>
            </a:r>
          </a:p>
        </p:txBody>
      </p:sp>
      <p:sp>
        <p:nvSpPr>
          <p:cNvPr id="56" name="Espace réservé pour une image  5">
            <a:extLst>
              <a:ext uri="{FF2B5EF4-FFF2-40B4-BE49-F238E27FC236}">
                <a16:creationId xmlns:a16="http://schemas.microsoft.com/office/drawing/2014/main" id="{C0FF4D73-45DC-334F-8DBD-DBF3F5724457}"/>
              </a:ext>
            </a:extLst>
          </p:cNvPr>
          <p:cNvSpPr>
            <a:spLocks noGrp="1" noChangeAspect="1"/>
          </p:cNvSpPr>
          <p:nvPr>
            <p:ph type="pic" sz="quarter" idx="78" hasCustomPrompt="1"/>
          </p:nvPr>
        </p:nvSpPr>
        <p:spPr>
          <a:xfrm>
            <a:off x="7765801" y="3856188"/>
            <a:ext cx="1332000" cy="1332000"/>
          </a:xfrm>
          <a:prstGeom prst="rect">
            <a:avLst/>
          </a:prstGeom>
        </p:spPr>
        <p:txBody>
          <a:bodyPr>
            <a:noAutofit/>
          </a:bodyPr>
          <a:lstStyle>
            <a:lvl1pPr marL="0" indent="0">
              <a:spcBef>
                <a:spcPts val="0"/>
              </a:spcBef>
              <a:buNone/>
              <a:defRPr sz="1200"/>
            </a:lvl1pPr>
          </a:lstStyle>
          <a:p>
            <a:r>
              <a:rPr lang="en-CA" sz="1200">
                <a:cs typeface="Arial" pitchFamily="34" charset="0"/>
              </a:rPr>
              <a:t>Click on the Image icon to change with a new picture located on your computer</a:t>
            </a:r>
            <a:endParaRPr lang="fr-FR"/>
          </a:p>
        </p:txBody>
      </p:sp>
      <p:sp>
        <p:nvSpPr>
          <p:cNvPr id="57" name="Espace réservé du texte 5">
            <a:extLst>
              <a:ext uri="{FF2B5EF4-FFF2-40B4-BE49-F238E27FC236}">
                <a16:creationId xmlns:a16="http://schemas.microsoft.com/office/drawing/2014/main" id="{E91127D2-B259-8345-889C-202ACB849300}"/>
              </a:ext>
            </a:extLst>
          </p:cNvPr>
          <p:cNvSpPr>
            <a:spLocks noGrp="1"/>
          </p:cNvSpPr>
          <p:nvPr>
            <p:ph type="body" sz="quarter" idx="79" hasCustomPrompt="1"/>
          </p:nvPr>
        </p:nvSpPr>
        <p:spPr>
          <a:xfrm>
            <a:off x="7765801"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Title</a:t>
            </a:r>
          </a:p>
        </p:txBody>
      </p:sp>
      <p:sp>
        <p:nvSpPr>
          <p:cNvPr id="58" name="Espace réservé du texte 5">
            <a:extLst>
              <a:ext uri="{FF2B5EF4-FFF2-40B4-BE49-F238E27FC236}">
                <a16:creationId xmlns:a16="http://schemas.microsoft.com/office/drawing/2014/main" id="{996D847F-688A-E048-ADEC-9FEF4146952C}"/>
              </a:ext>
            </a:extLst>
          </p:cNvPr>
          <p:cNvSpPr>
            <a:spLocks noGrp="1"/>
          </p:cNvSpPr>
          <p:nvPr>
            <p:ph type="body" sz="quarter" idx="80" hasCustomPrompt="1"/>
          </p:nvPr>
        </p:nvSpPr>
        <p:spPr>
          <a:xfrm>
            <a:off x="7765801"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Name</a:t>
            </a:r>
          </a:p>
        </p:txBody>
      </p:sp>
      <p:sp>
        <p:nvSpPr>
          <p:cNvPr id="59" name="Espace réservé pour une image  5">
            <a:extLst>
              <a:ext uri="{FF2B5EF4-FFF2-40B4-BE49-F238E27FC236}">
                <a16:creationId xmlns:a16="http://schemas.microsoft.com/office/drawing/2014/main" id="{EBF1FE4E-843B-BF42-82CC-5BD49C517620}"/>
              </a:ext>
            </a:extLst>
          </p:cNvPr>
          <p:cNvSpPr>
            <a:spLocks noGrp="1" noChangeAspect="1"/>
          </p:cNvSpPr>
          <p:nvPr>
            <p:ph type="pic" sz="quarter" idx="81" hasCustomPrompt="1"/>
          </p:nvPr>
        </p:nvSpPr>
        <p:spPr>
          <a:xfrm>
            <a:off x="10093238" y="1505036"/>
            <a:ext cx="1332000" cy="1332000"/>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60" name="Espace réservé du texte 5">
            <a:extLst>
              <a:ext uri="{FF2B5EF4-FFF2-40B4-BE49-F238E27FC236}">
                <a16:creationId xmlns:a16="http://schemas.microsoft.com/office/drawing/2014/main" id="{1262C7B6-6252-C642-B297-716226E379CD}"/>
              </a:ext>
            </a:extLst>
          </p:cNvPr>
          <p:cNvSpPr>
            <a:spLocks noGrp="1"/>
          </p:cNvSpPr>
          <p:nvPr>
            <p:ph type="body" sz="quarter" idx="82" hasCustomPrompt="1"/>
          </p:nvPr>
        </p:nvSpPr>
        <p:spPr>
          <a:xfrm>
            <a:off x="10093238"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Title</a:t>
            </a:r>
          </a:p>
        </p:txBody>
      </p:sp>
      <p:sp>
        <p:nvSpPr>
          <p:cNvPr id="61" name="Espace réservé du texte 5">
            <a:extLst>
              <a:ext uri="{FF2B5EF4-FFF2-40B4-BE49-F238E27FC236}">
                <a16:creationId xmlns:a16="http://schemas.microsoft.com/office/drawing/2014/main" id="{573E24FE-8879-FB42-B8CA-4D3332150C4F}"/>
              </a:ext>
            </a:extLst>
          </p:cNvPr>
          <p:cNvSpPr>
            <a:spLocks noGrp="1"/>
          </p:cNvSpPr>
          <p:nvPr>
            <p:ph type="body" sz="quarter" idx="83" hasCustomPrompt="1"/>
          </p:nvPr>
        </p:nvSpPr>
        <p:spPr>
          <a:xfrm>
            <a:off x="10093238"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Name</a:t>
            </a:r>
          </a:p>
        </p:txBody>
      </p:sp>
      <p:sp>
        <p:nvSpPr>
          <p:cNvPr id="62" name="Espace réservé pour une image  5">
            <a:extLst>
              <a:ext uri="{FF2B5EF4-FFF2-40B4-BE49-F238E27FC236}">
                <a16:creationId xmlns:a16="http://schemas.microsoft.com/office/drawing/2014/main" id="{CBD400C3-7A40-3048-8844-C3F44A0B40C3}"/>
              </a:ext>
            </a:extLst>
          </p:cNvPr>
          <p:cNvSpPr>
            <a:spLocks noGrp="1" noChangeAspect="1"/>
          </p:cNvSpPr>
          <p:nvPr>
            <p:ph type="pic" sz="quarter" idx="84" hasCustomPrompt="1"/>
          </p:nvPr>
        </p:nvSpPr>
        <p:spPr>
          <a:xfrm>
            <a:off x="10093238" y="3856188"/>
            <a:ext cx="1332000" cy="1332000"/>
          </a:xfrm>
          <a:prstGeom prst="rect">
            <a:avLst/>
          </a:prstGeom>
        </p:spPr>
        <p:txBody>
          <a:bodyPr>
            <a:noAutofit/>
          </a:bodyPr>
          <a:lstStyle>
            <a:lvl1pPr marL="0" indent="0">
              <a:spcBef>
                <a:spcPts val="0"/>
              </a:spcBef>
              <a:buNone/>
              <a:defRPr sz="1200"/>
            </a:lvl1pPr>
          </a:lstStyle>
          <a:p>
            <a:r>
              <a:rPr lang="en-CA" sz="1200">
                <a:cs typeface="Arial" pitchFamily="34" charset="0"/>
              </a:rPr>
              <a:t>Click on the Image icon to change with a new picture located on your computer</a:t>
            </a:r>
            <a:endParaRPr lang="fr-FR"/>
          </a:p>
        </p:txBody>
      </p:sp>
      <p:sp>
        <p:nvSpPr>
          <p:cNvPr id="63" name="Espace réservé du texte 5">
            <a:extLst>
              <a:ext uri="{FF2B5EF4-FFF2-40B4-BE49-F238E27FC236}">
                <a16:creationId xmlns:a16="http://schemas.microsoft.com/office/drawing/2014/main" id="{9454FE9C-B016-F44D-A539-D12B206A0547}"/>
              </a:ext>
            </a:extLst>
          </p:cNvPr>
          <p:cNvSpPr>
            <a:spLocks noGrp="1"/>
          </p:cNvSpPr>
          <p:nvPr>
            <p:ph type="body" sz="quarter" idx="85" hasCustomPrompt="1"/>
          </p:nvPr>
        </p:nvSpPr>
        <p:spPr>
          <a:xfrm>
            <a:off x="10093238"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Title</a:t>
            </a:r>
          </a:p>
        </p:txBody>
      </p:sp>
      <p:sp>
        <p:nvSpPr>
          <p:cNvPr id="64" name="Espace réservé du texte 5">
            <a:extLst>
              <a:ext uri="{FF2B5EF4-FFF2-40B4-BE49-F238E27FC236}">
                <a16:creationId xmlns:a16="http://schemas.microsoft.com/office/drawing/2014/main" id="{BA682D77-F315-3140-B228-45A7B87CC973}"/>
              </a:ext>
            </a:extLst>
          </p:cNvPr>
          <p:cNvSpPr>
            <a:spLocks noGrp="1"/>
          </p:cNvSpPr>
          <p:nvPr>
            <p:ph type="body" sz="quarter" idx="86" hasCustomPrompt="1"/>
          </p:nvPr>
        </p:nvSpPr>
        <p:spPr>
          <a:xfrm>
            <a:off x="10093238"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a:t>Name</a:t>
            </a:r>
          </a:p>
        </p:txBody>
      </p:sp>
      <p:sp>
        <p:nvSpPr>
          <p:cNvPr id="34" name="Titr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4" name="ZoneTexte 3">
            <a:extLst>
              <a:ext uri="{FF2B5EF4-FFF2-40B4-BE49-F238E27FC236}">
                <a16:creationId xmlns:a16="http://schemas.microsoft.com/office/drawing/2014/main" id="{02FBC9F9-E98D-064D-AE5F-D9D1467E6684}"/>
              </a:ext>
            </a:extLst>
          </p:cNvPr>
          <p:cNvSpPr txBox="1"/>
          <p:nvPr userDrawn="1"/>
        </p:nvSpPr>
        <p:spPr>
          <a:xfrm>
            <a:off x="7141464" y="1344168"/>
            <a:ext cx="0" cy="0"/>
          </a:xfrm>
          <a:prstGeom prst="rect">
            <a:avLst/>
          </a:prstGeom>
        </p:spPr>
        <p:txBody>
          <a:bodyPr vert="horz" wrap="none" lIns="0" tIns="0" rIns="0" bIns="0" rtlCol="0" anchor="t" anchorCtr="0">
            <a:noAutofit/>
          </a:bodyPr>
          <a:lstStyle/>
          <a:p>
            <a:pPr marL="0" indent="0" algn="l">
              <a:buFont typeface="Arial" panose="020B0604020202020204" pitchFamily="34" charset="0"/>
              <a:buNone/>
            </a:pPr>
            <a:endParaRPr lang="en-CA"/>
          </a:p>
        </p:txBody>
      </p:sp>
    </p:spTree>
    <p:extLst>
      <p:ext uri="{BB962C8B-B14F-4D97-AF65-F5344CB8AC3E}">
        <p14:creationId xmlns:p14="http://schemas.microsoft.com/office/powerpoint/2010/main" val="18815489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Layout 1">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656B0056-E0F3-20B9-BB54-44E09DF01C80}"/>
              </a:ext>
            </a:extLst>
          </p:cNvPr>
          <p:cNvSpPr>
            <a:spLocks noGrp="1"/>
          </p:cNvSpPr>
          <p:nvPr>
            <p:ph type="title" hasCustomPrompt="1"/>
          </p:nvPr>
        </p:nvSpPr>
        <p:spPr>
          <a:xfrm>
            <a:off x="768096" y="615621"/>
            <a:ext cx="4672584" cy="2907792"/>
          </a:xfrm>
          <a:prstGeom prst="rect">
            <a:avLst/>
          </a:prstGeom>
        </p:spPr>
        <p:txBody>
          <a:bodyPr vert="horz" lIns="0" tIns="0" rIns="0" bIns="0" rtlCol="0" anchor="t" anchorCtr="0">
            <a:noAutofit/>
          </a:bodyPr>
          <a:lstStyle>
            <a:lvl1pPr>
              <a:defRPr sz="4800"/>
            </a:lvl1pPr>
          </a:lstStyle>
          <a:p>
            <a:r>
              <a:rPr lang="en-US" noProof="0" dirty="0"/>
              <a:t>Title slide </a:t>
            </a:r>
            <a:br>
              <a:rPr lang="en-US" noProof="0" dirty="0"/>
            </a:br>
            <a:r>
              <a:rPr lang="en-US" noProof="0" dirty="0"/>
              <a:t>Click to add title</a:t>
            </a:r>
          </a:p>
        </p:txBody>
      </p:sp>
      <p:sp>
        <p:nvSpPr>
          <p:cNvPr id="3" name="Text placeholder 7">
            <a:extLst>
              <a:ext uri="{FF2B5EF4-FFF2-40B4-BE49-F238E27FC236}">
                <a16:creationId xmlns:a16="http://schemas.microsoft.com/office/drawing/2014/main" id="{E02232A4-A218-ED0C-51BC-1FE1F5769381}"/>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ts val="500"/>
              </a:spcBef>
              <a:spcAft>
                <a:spcPts val="0"/>
              </a:spcAft>
              <a:buClrTx/>
              <a:buSzTx/>
              <a:buFont typeface="Arial" pitchFamily="34" charset="0"/>
              <a:buNone/>
              <a:tabLst/>
              <a:defRPr sz="2200" b="0"/>
            </a:lvl1pPr>
          </a:lstStyle>
          <a:p>
            <a:pPr lvl="0"/>
            <a:r>
              <a:rPr lang="en-US" noProof="0" dirty="0"/>
              <a:t>Name, role</a:t>
            </a:r>
            <a:br>
              <a:rPr lang="en-US" noProof="0" dirty="0"/>
            </a:br>
            <a:r>
              <a:rPr lang="en-US" noProof="0" dirty="0"/>
              <a:t>Date</a:t>
            </a:r>
          </a:p>
        </p:txBody>
      </p:sp>
      <p:sp>
        <p:nvSpPr>
          <p:cNvPr id="8" name="Picture Placeholder 2" descr="Image placeholder. Click icon to add image. Images are available to download from the Brand Source image library.">
            <a:extLst>
              <a:ext uri="{FF2B5EF4-FFF2-40B4-BE49-F238E27FC236}">
                <a16:creationId xmlns:a16="http://schemas.microsoft.com/office/drawing/2014/main" id="{BAC6136A-72EF-317C-AA1F-00D8CA1A6AEE}"/>
              </a:ext>
              <a:ext uri="{C183D7F6-B498-43B3-948B-1728B52AA6E4}">
                <adec:decorative xmlns:adec="http://schemas.microsoft.com/office/drawing/2017/decorative" val="0"/>
              </a:ext>
            </a:extLst>
          </p:cNvPr>
          <p:cNvSpPr>
            <a:spLocks noGrp="1"/>
          </p:cNvSpPr>
          <p:nvPr>
            <p:ph type="pic" sz="quarter" idx="16" hasCustomPrompt="1"/>
          </p:nvPr>
        </p:nvSpPr>
        <p:spPr>
          <a:xfrm>
            <a:off x="6097588" y="765175"/>
            <a:ext cx="5330952" cy="5330952"/>
          </a:xfrm>
          <a:prstGeom prst="rect">
            <a:avLst/>
          </a:prstGeom>
        </p:spPr>
        <p:txBody>
          <a:bodyPr rIns="0"/>
          <a:lstStyle>
            <a:lvl1pPr marL="0" indent="0">
              <a:buNone/>
              <a:defRPr sz="2400">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11" name="TextBox 10">
            <a:extLst>
              <a:ext uri="{FF2B5EF4-FFF2-40B4-BE49-F238E27FC236}">
                <a16:creationId xmlns:a16="http://schemas.microsoft.com/office/drawing/2014/main" id="{62EAF96E-3382-6845-A90C-34A0524FB2A1}"/>
              </a:ext>
              <a:ext uri="{C183D7F6-B498-43B3-948B-1728B52AA6E4}">
                <adec:decorative xmlns:adec="http://schemas.microsoft.com/office/drawing/2017/decorative" val="1"/>
              </a:ext>
            </a:extLst>
          </p:cNvPr>
          <p:cNvSpPr txBox="1"/>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dirty="0"/>
          </a:p>
        </p:txBody>
      </p:sp>
      <p:sp>
        <p:nvSpPr>
          <p:cNvPr id="2" name="Footer Placeholder 1">
            <a:extLst>
              <a:ext uri="{FF2B5EF4-FFF2-40B4-BE49-F238E27FC236}">
                <a16:creationId xmlns:a16="http://schemas.microsoft.com/office/drawing/2014/main" id="{89A096ED-76E6-2D8E-D62E-E554F7F1B868}"/>
              </a:ext>
              <a:ext uri="{C183D7F6-B498-43B3-948B-1728B52AA6E4}">
                <adec:decorative xmlns:adec="http://schemas.microsoft.com/office/drawing/2017/decorative" val="1"/>
              </a:ext>
            </a:extLst>
          </p:cNvPr>
          <p:cNvSpPr>
            <a:spLocks noGrp="1"/>
          </p:cNvSpPr>
          <p:nvPr>
            <p:ph type="ftr" sz="quarter" idx="17"/>
          </p:nvPr>
        </p:nvSpPr>
        <p:spPr>
          <a:xfrm>
            <a:off x="4038600" y="6933865"/>
            <a:ext cx="4114800" cy="137160"/>
          </a:xfrm>
        </p:spPr>
        <p:txBody>
          <a:bodyPr/>
          <a:lstStyle/>
          <a:p>
            <a:endParaRPr lang="en-US" noProof="0" dirty="0"/>
          </a:p>
        </p:txBody>
      </p:sp>
      <p:sp>
        <p:nvSpPr>
          <p:cNvPr id="10" name="Slide Number Placeholder 9">
            <a:extLst>
              <a:ext uri="{FF2B5EF4-FFF2-40B4-BE49-F238E27FC236}">
                <a16:creationId xmlns:a16="http://schemas.microsoft.com/office/drawing/2014/main" id="{73648276-7BC7-CB2C-4DFC-34AD563DA95A}"/>
              </a:ext>
              <a:ext uri="{C183D7F6-B498-43B3-948B-1728B52AA6E4}">
                <adec:decorative xmlns:adec="http://schemas.microsoft.com/office/drawing/2017/decorative" val="1"/>
              </a:ext>
            </a:extLst>
          </p:cNvPr>
          <p:cNvSpPr>
            <a:spLocks noGrp="1"/>
          </p:cNvSpPr>
          <p:nvPr>
            <p:ph type="sldNum" sz="quarter" idx="18"/>
          </p:nvPr>
        </p:nvSpPr>
        <p:spPr>
          <a:xfrm>
            <a:off x="11163034" y="6931152"/>
            <a:ext cx="261660" cy="137160"/>
          </a:xfrm>
        </p:spPr>
        <p:txBody>
          <a:bodyPr/>
          <a:lstStyle/>
          <a:p>
            <a:fld id="{525A3C56-E491-49B2-93F3-63532DF516BC}" type="slidenum">
              <a:rPr lang="en-US" noProof="0" smtClean="0"/>
              <a:pPr/>
              <a:t>‹#›</a:t>
            </a:fld>
            <a:endParaRPr lang="en-US" noProof="0" dirty="0"/>
          </a:p>
        </p:txBody>
      </p:sp>
      <p:pic>
        <p:nvPicPr>
          <p:cNvPr id="6" name="CGI logo">
            <a:extLst>
              <a:ext uri="{FF2B5EF4-FFF2-40B4-BE49-F238E27FC236}">
                <a16:creationId xmlns:a16="http://schemas.microsoft.com/office/drawing/2014/main" id="{94D2197B-4A52-EFE6-7BA4-BA841BDCC942}"/>
              </a:ext>
            </a:extLst>
          </p:cNvPr>
          <p:cNvPicPr>
            <a:picLocks/>
          </p:cNvPicPr>
          <p:nvPr userDrawn="1"/>
        </p:nvPicPr>
        <p:blipFill rotWithShape="1">
          <a:blip r:embed="rId2" cstate="print">
            <a:extLst>
              <a:ext uri="{28A0092B-C50C-407E-A947-70E740481C1C}">
                <a14:useLocalDpi xmlns:a14="http://schemas.microsoft.com/office/drawing/2010/main" val="0"/>
              </a:ext>
            </a:extLst>
          </a:blip>
          <a:srcRect b="-458"/>
          <a:stretch/>
        </p:blipFill>
        <p:spPr>
          <a:xfrm>
            <a:off x="767134" y="5372173"/>
            <a:ext cx="1548656" cy="723953"/>
          </a:xfrm>
          <a:prstGeom prst="rect">
            <a:avLst/>
          </a:prstGeom>
          <a:ln>
            <a:noFill/>
          </a:ln>
        </p:spPr>
      </p:pic>
    </p:spTree>
    <p:extLst>
      <p:ext uri="{BB962C8B-B14F-4D97-AF65-F5344CB8AC3E}">
        <p14:creationId xmlns:p14="http://schemas.microsoft.com/office/powerpoint/2010/main" val="517620500"/>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Image left+tex">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88163" y="684000"/>
            <a:ext cx="4537859" cy="622188"/>
          </a:xfrm>
          <a:prstGeom prst="rect">
            <a:avLst/>
          </a:prstGeom>
        </p:spPr>
        <p:txBody>
          <a:bodyPr vert="horz" lIns="0" tIns="0" rIns="0" bIns="0" rtlCol="0" anchor="t" anchorCtr="0">
            <a:noAutofit/>
          </a:bodyPr>
          <a:lstStyle>
            <a:lvl1pPr>
              <a:defRPr>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p:nvPr>
        </p:nvSpPr>
        <p:spPr>
          <a:xfrm>
            <a:off x="6888162" y="1681655"/>
            <a:ext cx="4535945" cy="441117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BDBF016D-4A07-3C4E-84B2-4A358A221DCF}"/>
              </a:ext>
            </a:extLst>
          </p:cNvPr>
          <p:cNvSpPr>
            <a:spLocks noGrp="1"/>
          </p:cNvSpPr>
          <p:nvPr>
            <p:ph type="pic" sz="quarter" idx="18"/>
          </p:nvPr>
        </p:nvSpPr>
        <p:spPr>
          <a:xfrm>
            <a:off x="766762" y="765175"/>
            <a:ext cx="5365751" cy="5327650"/>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15FDA85-64F9-BF40-A7DD-72C4DBB17A76}"/>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220614355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6132513" y="765176"/>
            <a:ext cx="5292725" cy="5327650"/>
          </a:xfrm>
          <a:prstGeom prst="rect">
            <a:avLst/>
          </a:prstGeom>
        </p:spPr>
        <p:txBody>
          <a:bodyPr lIns="0" tIns="0" rIns="0" bIns="0">
            <a:noAutofit/>
          </a:bodyPr>
          <a:lstStyle>
            <a:lvl1pPr>
              <a:spcBef>
                <a:spcPts val="500"/>
              </a:spcBef>
              <a:buNone/>
              <a:defRPr lang="en-GB" sz="3200" kern="1200" baseline="0" noProof="0" dirty="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766763" y="684000"/>
            <a:ext cx="4608512" cy="626302"/>
          </a:xfrm>
          <a:prstGeom prst="rect">
            <a:avLst/>
          </a:prstGeom>
        </p:spPr>
        <p:txBody>
          <a:bodyPr vert="horz" lIns="0" tIns="0" rIns="0" bIns="0" rtlCol="0" anchor="t" anchorCtr="0">
            <a:noAutofit/>
          </a:bodyPr>
          <a:lstStyle/>
          <a:p>
            <a:r>
              <a:rPr lang="en-US" noProof="0"/>
              <a:t>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766763" y="1656522"/>
            <a:ext cx="4608512"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177791434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mage large righ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608512" cy="266382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GB" sz="2000" b="1"/>
              <a:t>Click to add text</a:t>
            </a:r>
            <a:endParaRPr lang="en-US"/>
          </a:p>
        </p:txBody>
      </p:sp>
      <p:sp>
        <p:nvSpPr>
          <p:cNvPr id="6" name="Picture Placeholder 2">
            <a:extLst>
              <a:ext uri="{FF2B5EF4-FFF2-40B4-BE49-F238E27FC236}">
                <a16:creationId xmlns:a16="http://schemas.microsoft.com/office/drawing/2014/main" id="{84A30FA9-EFE0-BD49-888A-59263379F2F6}"/>
              </a:ext>
            </a:extLst>
          </p:cNvPr>
          <p:cNvSpPr>
            <a:spLocks noGrp="1"/>
          </p:cNvSpPr>
          <p:nvPr>
            <p:ph type="pic" sz="quarter" idx="18"/>
          </p:nvPr>
        </p:nvSpPr>
        <p:spPr>
          <a:xfrm>
            <a:off x="6132513" y="765174"/>
            <a:ext cx="5292726"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3FA5BEA3-FBAD-324A-A722-33A5B9C7B06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329270687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Image large lef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88163" y="614877"/>
            <a:ext cx="4537075"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p:nvPr>
        </p:nvSpPr>
        <p:spPr>
          <a:xfrm>
            <a:off x="6888163" y="3392488"/>
            <a:ext cx="4537075" cy="2700337"/>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A46A2561-43A0-D843-B868-9E14FD55F20B}"/>
              </a:ext>
            </a:extLst>
          </p:cNvPr>
          <p:cNvSpPr>
            <a:spLocks noGrp="1"/>
          </p:cNvSpPr>
          <p:nvPr>
            <p:ph type="pic" sz="quarter" idx="18"/>
          </p:nvPr>
        </p:nvSpPr>
        <p:spPr>
          <a:xfrm>
            <a:off x="766762" y="765174"/>
            <a:ext cx="5365751"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D8B5A1A-FC46-2349-BBB1-B939578EEBC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37453750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sp>
        <p:nvSpPr>
          <p:cNvPr id="12" name="Picture Placeholder 20">
            <a:extLst>
              <a:ext uri="{FF2B5EF4-FFF2-40B4-BE49-F238E27FC236}">
                <a16:creationId xmlns:a16="http://schemas.microsoft.com/office/drawing/2014/main" id="{5170FB53-6BB4-B54A-8584-443D632100A5}"/>
              </a:ext>
            </a:extLst>
          </p:cNvPr>
          <p:cNvSpPr>
            <a:spLocks noGrp="1"/>
          </p:cNvSpPr>
          <p:nvPr>
            <p:ph type="pic" sz="quarter" idx="14"/>
          </p:nvPr>
        </p:nvSpPr>
        <p:spPr>
          <a:xfrm>
            <a:off x="766764" y="1568767"/>
            <a:ext cx="3060700" cy="2909559"/>
          </a:xfrm>
          <a:prstGeom prst="rect">
            <a:avLst/>
          </a:prstGeom>
        </p:spPr>
        <p:txBody>
          <a:bodyPr lIns="0" tIns="0" rIns="0" bIns="0">
            <a:noAutofit/>
          </a:bodyPr>
          <a:lstStyle>
            <a:lvl1pPr>
              <a:buNone/>
              <a:defRPr lang="en-GB" sz="1800" kern="1200" baseline="0" noProof="0" dirty="0" smtClean="0">
                <a:solidFill>
                  <a:schemeClr val="tx1"/>
                </a:solidFill>
                <a:latin typeface="Arial" pitchFamily="34" charset="0"/>
                <a:ea typeface="+mn-ea"/>
                <a:cs typeface="+mn-cs"/>
              </a:defRPr>
            </a:lvl1pPr>
          </a:lstStyle>
          <a:p>
            <a:r>
              <a:rPr lang="en-US"/>
              <a:t>Click icon to add picture</a:t>
            </a:r>
          </a:p>
        </p:txBody>
      </p:sp>
      <p:sp>
        <p:nvSpPr>
          <p:cNvPr id="13" name="Picture Placeholder 20">
            <a:extLst>
              <a:ext uri="{FF2B5EF4-FFF2-40B4-BE49-F238E27FC236}">
                <a16:creationId xmlns:a16="http://schemas.microsoft.com/office/drawing/2014/main" id="{B1899592-EF28-9645-8C15-0EF1AC9F46A6}"/>
              </a:ext>
            </a:extLst>
          </p:cNvPr>
          <p:cNvSpPr>
            <a:spLocks noGrp="1"/>
          </p:cNvSpPr>
          <p:nvPr>
            <p:ph type="pic" sz="quarter" idx="15"/>
          </p:nvPr>
        </p:nvSpPr>
        <p:spPr>
          <a:xfrm>
            <a:off x="4583113" y="1568767"/>
            <a:ext cx="3025775" cy="2909559"/>
          </a:xfrm>
          <a:prstGeom prst="rect">
            <a:avLst/>
          </a:prstGeom>
        </p:spPr>
        <p:txBody>
          <a:bodyPr lIns="0" tIns="0" rIns="0" bIns="0">
            <a:noAutofit/>
          </a:bodyPr>
          <a:lstStyle>
            <a:lvl1pPr>
              <a:buNone/>
              <a:defRPr lang="en-GB" sz="1800" kern="1200" baseline="0" noProof="0" dirty="0" smtClean="0">
                <a:solidFill>
                  <a:schemeClr val="tx1"/>
                </a:solidFill>
                <a:latin typeface="Arial" pitchFamily="34" charset="0"/>
                <a:ea typeface="+mn-ea"/>
                <a:cs typeface="+mn-cs"/>
              </a:defRPr>
            </a:lvl1pPr>
          </a:lstStyle>
          <a:p>
            <a:r>
              <a:rPr lang="en-US"/>
              <a:t>Click icon to add picture</a:t>
            </a:r>
          </a:p>
        </p:txBody>
      </p:sp>
      <p:sp>
        <p:nvSpPr>
          <p:cNvPr id="14" name="Picture Placeholder 20">
            <a:extLst>
              <a:ext uri="{FF2B5EF4-FFF2-40B4-BE49-F238E27FC236}">
                <a16:creationId xmlns:a16="http://schemas.microsoft.com/office/drawing/2014/main" id="{692D9CF3-0D5D-0141-8B99-94C866845EA2}"/>
              </a:ext>
            </a:extLst>
          </p:cNvPr>
          <p:cNvSpPr>
            <a:spLocks noGrp="1"/>
          </p:cNvSpPr>
          <p:nvPr>
            <p:ph type="pic" sz="quarter" idx="16"/>
          </p:nvPr>
        </p:nvSpPr>
        <p:spPr>
          <a:xfrm>
            <a:off x="8401050" y="1568767"/>
            <a:ext cx="3024188" cy="2909559"/>
          </a:xfrm>
          <a:prstGeom prst="rect">
            <a:avLst/>
          </a:prstGeom>
        </p:spPr>
        <p:txBody>
          <a:bodyPr lIns="0" tIns="0" rIns="0" bIns="0">
            <a:noAutofit/>
          </a:bodyPr>
          <a:lstStyle>
            <a:lvl1pPr>
              <a:buNone/>
              <a:defRPr lang="en-GB" sz="1800" kern="1200" baseline="0" noProof="0" dirty="0" smtClean="0">
                <a:solidFill>
                  <a:schemeClr val="tx1"/>
                </a:solidFill>
                <a:latin typeface="Arial" pitchFamily="34" charset="0"/>
                <a:ea typeface="+mn-ea"/>
                <a:cs typeface="+mn-cs"/>
              </a:defRPr>
            </a:lvl1pPr>
          </a:lstStyle>
          <a:p>
            <a:r>
              <a:rPr lang="en-US"/>
              <a:t>Click icon to add picture</a:t>
            </a:r>
          </a:p>
        </p:txBody>
      </p:sp>
      <p:sp>
        <p:nvSpPr>
          <p:cNvPr id="15" name="Title Placeholder 1">
            <a:extLst>
              <a:ext uri="{FF2B5EF4-FFF2-40B4-BE49-F238E27FC236}">
                <a16:creationId xmlns:a16="http://schemas.microsoft.com/office/drawing/2014/main" id="{3770998F-754D-FA42-A923-970280E1AFB9}"/>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Title</a:t>
            </a:r>
          </a:p>
        </p:txBody>
      </p:sp>
      <p:sp>
        <p:nvSpPr>
          <p:cNvPr id="16" name="Content Placeholder 20">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614043"/>
            <a:ext cx="3060700" cy="1478782"/>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7" name="Content Placeholder 20">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83113" y="4614042"/>
            <a:ext cx="3025775"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8" name="Content Placeholder 20">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401051" y="4614042"/>
            <a:ext cx="3024188"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9" name="Slide Number Placeholder 5">
            <a:extLst>
              <a:ext uri="{FF2B5EF4-FFF2-40B4-BE49-F238E27FC236}">
                <a16:creationId xmlns:a16="http://schemas.microsoft.com/office/drawing/2014/main" id="{19E90BF8-A5EC-F044-B182-531F647CE68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195874808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9DCD6-2165-FF4F-8E06-154879697ACB}"/>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Two Content Picture</a:t>
            </a:r>
          </a:p>
        </p:txBody>
      </p:sp>
      <p:sp>
        <p:nvSpPr>
          <p:cNvPr id="5" name="Content Placeholder 20">
            <a:extLst>
              <a:ext uri="{FF2B5EF4-FFF2-40B4-BE49-F238E27FC236}">
                <a16:creationId xmlns:a16="http://schemas.microsoft.com/office/drawing/2014/main" id="{04642528-8FF6-2D41-9E96-06B28BC27D1F}"/>
              </a:ext>
            </a:extLst>
          </p:cNvPr>
          <p:cNvSpPr>
            <a:spLocks noGrp="1"/>
          </p:cNvSpPr>
          <p:nvPr>
            <p:ph sz="quarter" idx="17"/>
          </p:nvPr>
        </p:nvSpPr>
        <p:spPr>
          <a:xfrm>
            <a:off x="766764" y="2613302"/>
            <a:ext cx="4902516" cy="347952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1F8D1EDC-16DC-1E49-9140-329AB89F3C31}"/>
              </a:ext>
            </a:extLst>
          </p:cNvPr>
          <p:cNvSpPr>
            <a:spLocks noGrp="1"/>
          </p:cNvSpPr>
          <p:nvPr>
            <p:ph sz="quarter" idx="23"/>
          </p:nvPr>
        </p:nvSpPr>
        <p:spPr>
          <a:xfrm>
            <a:off x="6583680" y="2613302"/>
            <a:ext cx="4841558" cy="347952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0">
            <a:extLst>
              <a:ext uri="{FF2B5EF4-FFF2-40B4-BE49-F238E27FC236}">
                <a16:creationId xmlns:a16="http://schemas.microsoft.com/office/drawing/2014/main" id="{F042210E-DA66-4F45-8CAD-D964E0E37981}"/>
              </a:ext>
            </a:extLst>
          </p:cNvPr>
          <p:cNvSpPr>
            <a:spLocks noGrp="1"/>
          </p:cNvSpPr>
          <p:nvPr>
            <p:ph sz="quarter" idx="24"/>
          </p:nvPr>
        </p:nvSpPr>
        <p:spPr>
          <a:xfrm>
            <a:off x="766763" y="1557338"/>
            <a:ext cx="10658475" cy="838200"/>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10000"/>
              <a:buFont typeface="Arial"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p:txBody>
      </p:sp>
      <p:sp>
        <p:nvSpPr>
          <p:cNvPr id="8" name="Slide Number Placeholder 5">
            <a:extLst>
              <a:ext uri="{FF2B5EF4-FFF2-40B4-BE49-F238E27FC236}">
                <a16:creationId xmlns:a16="http://schemas.microsoft.com/office/drawing/2014/main" id="{5173D1E9-C3A6-5C42-AC76-11711669ACC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5550467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420CEB52-B65A-D743-A3ED-12AE04915047}"/>
              </a:ext>
            </a:extLst>
          </p:cNvPr>
          <p:cNvSpPr>
            <a:spLocks noGrp="1"/>
          </p:cNvSpPr>
          <p:nvPr>
            <p:ph type="pic" sz="quarter" idx="14"/>
          </p:nvPr>
        </p:nvSpPr>
        <p:spPr>
          <a:xfrm>
            <a:off x="766762" y="1543050"/>
            <a:ext cx="10658476" cy="3517594"/>
          </a:xfrm>
          <a:prstGeom prst="rect">
            <a:avLst/>
          </a:prstGeom>
        </p:spPr>
        <p:txBody>
          <a:bodyPr lIns="0" tIns="0" rIns="0" bIns="0">
            <a:noAutofit/>
          </a:bodyPr>
          <a:lstStyle>
            <a:lvl1pPr>
              <a:buNone/>
              <a:defRPr lang="en-GB" sz="1800" kern="1200" baseline="0" noProof="0" dirty="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023D73AD-1DE7-2743-9226-A7A91D16B7A4}"/>
              </a:ext>
            </a:extLst>
          </p:cNvPr>
          <p:cNvSpPr>
            <a:spLocks noGrp="1"/>
          </p:cNvSpPr>
          <p:nvPr>
            <p:ph type="title" hasCustomPrompt="1"/>
          </p:nvPr>
        </p:nvSpPr>
        <p:spPr>
          <a:xfrm>
            <a:off x="766763" y="684000"/>
            <a:ext cx="10658475" cy="589597"/>
          </a:xfrm>
          <a:prstGeom prst="rect">
            <a:avLst/>
          </a:prstGeom>
        </p:spPr>
        <p:txBody>
          <a:bodyPr vert="horz" lIns="0" tIns="0" rIns="0" bIns="0" rtlCol="0" anchor="t" anchorCtr="0">
            <a:noAutofit/>
          </a:bodyPr>
          <a:lstStyle/>
          <a:p>
            <a:r>
              <a:rPr lang="en-US" noProof="0"/>
              <a:t>Large Image</a:t>
            </a:r>
          </a:p>
        </p:txBody>
      </p:sp>
      <p:sp>
        <p:nvSpPr>
          <p:cNvPr id="6" name="Content Placeholder 20">
            <a:extLst>
              <a:ext uri="{FF2B5EF4-FFF2-40B4-BE49-F238E27FC236}">
                <a16:creationId xmlns:a16="http://schemas.microsoft.com/office/drawing/2014/main" id="{483732CE-175A-AE46-915A-9D42DBB49026}"/>
              </a:ext>
            </a:extLst>
          </p:cNvPr>
          <p:cNvSpPr>
            <a:spLocks noGrp="1"/>
          </p:cNvSpPr>
          <p:nvPr>
            <p:ph sz="quarter" idx="17" hasCustomPrompt="1"/>
          </p:nvPr>
        </p:nvSpPr>
        <p:spPr>
          <a:xfrm>
            <a:off x="766763" y="5349240"/>
            <a:ext cx="10658475" cy="743585"/>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7" name="Slide Number Placeholder 5">
            <a:extLst>
              <a:ext uri="{FF2B5EF4-FFF2-40B4-BE49-F238E27FC236}">
                <a16:creationId xmlns:a16="http://schemas.microsoft.com/office/drawing/2014/main" id="{470662E6-3FE4-A34A-B7BF-633F17691C6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
        <p:nvSpPr>
          <p:cNvPr id="8" name="TextBox 7">
            <a:extLst>
              <a:ext uri="{FF2B5EF4-FFF2-40B4-BE49-F238E27FC236}">
                <a16:creationId xmlns:a16="http://schemas.microsoft.com/office/drawing/2014/main" id="{E61AAB56-5C60-234D-ACF5-C538156D1F50}"/>
              </a:ext>
            </a:extLst>
          </p:cNvPr>
          <p:cNvSpPr txBox="1"/>
          <p:nvPr userDrawn="1"/>
        </p:nvSpPr>
        <p:spPr>
          <a:xfrm>
            <a:off x="2480310" y="94869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99408311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50F591-6698-174F-81A5-43CD769B1073}"/>
              </a:ext>
            </a:extLst>
          </p:cNvPr>
          <p:cNvSpPr>
            <a:spLocks noGrp="1"/>
          </p:cNvSpPr>
          <p:nvPr>
            <p:ph idx="1" hasCustomPrompt="1"/>
          </p:nvPr>
        </p:nvSpPr>
        <p:spPr>
          <a:xfrm>
            <a:off x="766763" y="1557338"/>
            <a:ext cx="10658475" cy="347341"/>
          </a:xfrm>
          <a:prstGeom prst="rect">
            <a:avLst/>
          </a:prstGeom>
        </p:spPr>
        <p:txBody>
          <a:bodyPr lIns="0" tIns="0" rIns="0" bIns="0">
            <a:no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tabLst/>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5" name="Picture Placeholder 20">
            <a:extLst>
              <a:ext uri="{FF2B5EF4-FFF2-40B4-BE49-F238E27FC236}">
                <a16:creationId xmlns:a16="http://schemas.microsoft.com/office/drawing/2014/main" id="{98B63CA1-A686-354F-9B7A-AF51E599D9B3}"/>
              </a:ext>
            </a:extLst>
          </p:cNvPr>
          <p:cNvSpPr>
            <a:spLocks noGrp="1"/>
          </p:cNvSpPr>
          <p:nvPr>
            <p:ph type="pic" sz="quarter" idx="14"/>
          </p:nvPr>
        </p:nvSpPr>
        <p:spPr>
          <a:xfrm>
            <a:off x="766763" y="2052242"/>
            <a:ext cx="10658476" cy="4040584"/>
          </a:xfrm>
          <a:prstGeom prst="rect">
            <a:avLst/>
          </a:prstGeom>
        </p:spPr>
        <p:txBody>
          <a:bodyPr lIns="0" tIns="0" rIns="0" bIns="0">
            <a:noAutofit/>
          </a:bodyPr>
          <a:lstStyle>
            <a:lvl1pPr>
              <a:buNone/>
              <a:defRPr lang="en-GB" sz="1800" kern="1200" baseline="0" noProof="0" dirty="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D4E11DA7-0585-0C47-A225-82B868CFC1C1}"/>
              </a:ext>
            </a:extLst>
          </p:cNvPr>
          <p:cNvSpPr>
            <a:spLocks noGrp="1"/>
          </p:cNvSpPr>
          <p:nvPr>
            <p:ph type="title" hasCustomPrompt="1"/>
          </p:nvPr>
        </p:nvSpPr>
        <p:spPr>
          <a:xfrm>
            <a:off x="766763" y="684000"/>
            <a:ext cx="10658475" cy="667068"/>
          </a:xfrm>
          <a:prstGeom prst="rect">
            <a:avLst/>
          </a:prstGeom>
        </p:spPr>
        <p:txBody>
          <a:bodyPr vert="horz" lIns="0" tIns="0" rIns="0" bIns="0" rtlCol="0" anchor="t" anchorCtr="0">
            <a:noAutofit/>
          </a:bodyPr>
          <a:lstStyle/>
          <a:p>
            <a:r>
              <a:rPr lang="en-US" noProof="0"/>
              <a:t>Picture with Caption</a:t>
            </a:r>
          </a:p>
        </p:txBody>
      </p:sp>
      <p:sp>
        <p:nvSpPr>
          <p:cNvPr id="7" name="Slide Number Placeholder 5">
            <a:extLst>
              <a:ext uri="{FF2B5EF4-FFF2-40B4-BE49-F238E27FC236}">
                <a16:creationId xmlns:a16="http://schemas.microsoft.com/office/drawing/2014/main" id="{00831232-776B-724A-A622-0B2D2052FA7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12082923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Graphic device and text">
    <p:spTree>
      <p:nvGrpSpPr>
        <p:cNvPr id="1" name=""/>
        <p:cNvGrpSpPr/>
        <p:nvPr/>
      </p:nvGrpSpPr>
      <p:grpSpPr>
        <a:xfrm>
          <a:off x="0" y="0"/>
          <a:ext cx="0" cy="0"/>
          <a:chOff x="0" y="0"/>
          <a:chExt cx="0" cy="0"/>
        </a:xfrm>
      </p:grpSpPr>
      <p:sp>
        <p:nvSpPr>
          <p:cNvPr id="11" name="Espace réservé pour une image  17">
            <a:extLst>
              <a:ext uri="{FF2B5EF4-FFF2-40B4-BE49-F238E27FC236}">
                <a16:creationId xmlns:a16="http://schemas.microsoft.com/office/drawing/2014/main" id="{158CC81F-693C-7745-ACBD-E267DB1433AB}"/>
              </a:ext>
            </a:extLst>
          </p:cNvPr>
          <p:cNvSpPr>
            <a:spLocks noGrp="1" noChangeAspect="1"/>
          </p:cNvSpPr>
          <p:nvPr>
            <p:ph type="pic" sz="quarter" idx="11" hasCustomPrompt="1"/>
          </p:nvPr>
        </p:nvSpPr>
        <p:spPr>
          <a:xfrm>
            <a:off x="785728" y="765526"/>
            <a:ext cx="5327298" cy="5327299"/>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a:lvl1pPr>
          </a:lstStyle>
          <a:p>
            <a:r>
              <a:rPr lang="en-CA" sz="3200">
                <a:cs typeface="Arial" pitchFamily="34" charset="0"/>
              </a:rPr>
              <a:t>Click on the Image icon to change with a new picture located on your computer</a:t>
            </a:r>
            <a:endParaRPr lang="fr-FR"/>
          </a:p>
        </p:txBody>
      </p:sp>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6888163" y="684000"/>
            <a:ext cx="4537075" cy="611189"/>
          </a:xfrm>
          <a:prstGeom prst="rect">
            <a:avLst/>
          </a:prstGeom>
        </p:spPr>
        <p:txBody>
          <a:bodyPr vert="horz" lIns="0" tIns="0" rIns="0" bIns="0" rtlCol="0" anchor="t" anchorCtr="0">
            <a:noAutofit/>
          </a:bodyPr>
          <a:lstStyle/>
          <a:p>
            <a:r>
              <a:rPr lang="en-CA" noProof="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
        <p:nvSpPr>
          <p:cNvPr id="9"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6888163" y="1684422"/>
            <a:ext cx="4537075" cy="4408404"/>
          </a:xfrm>
          <a:prstGeom prst="rect">
            <a:avLst/>
          </a:prstGeom>
        </p:spPr>
        <p:txBody>
          <a:bodyPr lIns="0" tIns="0" rIns="0" bIns="0">
            <a:noAutofit/>
          </a:bodyPr>
          <a:lstStyle>
            <a:lvl1pPr marL="0" indent="0">
              <a:spcBef>
                <a:spcPts val="0"/>
              </a:spcBef>
              <a:buClrTx/>
              <a:buSzPct val="100000"/>
              <a:buFont typeface="Arial" pitchFamily="34" charset="0"/>
              <a:buNone/>
              <a:defRPr sz="2000">
                <a:solidFill>
                  <a:schemeClr val="tx1"/>
                </a:solidFill>
                <a:latin typeface="Arial" pitchFamily="34" charset="0"/>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4396351"/>
      </p:ext>
    </p:extLst>
  </p:cSld>
  <p:clrMapOvr>
    <a:masterClrMapping/>
  </p:clrMapOvr>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F54B69-F2F9-F04B-B242-EB97229446DE}"/>
              </a:ext>
            </a:extLst>
          </p:cNvPr>
          <p:cNvSpPr>
            <a:spLocks noGrp="1"/>
          </p:cNvSpPr>
          <p:nvPr>
            <p:ph type="title" hasCustomPrompt="1"/>
          </p:nvPr>
        </p:nvSpPr>
        <p:spPr>
          <a:xfrm>
            <a:off x="766763" y="684000"/>
            <a:ext cx="10658475" cy="541112"/>
          </a:xfrm>
          <a:prstGeom prst="rect">
            <a:avLst/>
          </a:prstGeom>
        </p:spPr>
        <p:txBody>
          <a:bodyPr vert="horz" lIns="0" tIns="0" rIns="0" bIns="0" rtlCol="0" anchor="t" anchorCtr="0">
            <a:noAutofit/>
          </a:bodyPr>
          <a:lstStyle>
            <a:lvl1pPr>
              <a:defRPr>
                <a:solidFill>
                  <a:schemeClr val="tx1"/>
                </a:solidFill>
              </a:defRPr>
            </a:lvl1pPr>
          </a:lstStyle>
          <a:p>
            <a:r>
              <a:rPr lang="en-CA"/>
              <a:t>Standard text slide</a:t>
            </a:r>
            <a:endParaRPr lang="en-US" noProof="0"/>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anose="020B0604020202020204"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E89F11F-EB91-974A-B104-3B694D3EABA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34834408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Layout 2A">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54315F65-1719-ACD6-111B-F2CA124F4203}"/>
              </a:ext>
            </a:extLst>
          </p:cNvPr>
          <p:cNvSpPr>
            <a:spLocks noGrp="1"/>
          </p:cNvSpPr>
          <p:nvPr>
            <p:ph type="title" hasCustomPrompt="1"/>
          </p:nvPr>
        </p:nvSpPr>
        <p:spPr>
          <a:xfrm>
            <a:off x="768096" y="615621"/>
            <a:ext cx="4672584" cy="2907792"/>
          </a:xfrm>
          <a:prstGeom prst="rect">
            <a:avLst/>
          </a:prstGeom>
        </p:spPr>
        <p:txBody>
          <a:bodyPr vert="horz" lIns="0" tIns="0" rIns="0" bIns="0" rtlCol="0" anchor="t" anchorCtr="0">
            <a:noAutofit/>
          </a:bodyPr>
          <a:lstStyle>
            <a:lvl1pPr>
              <a:defRPr sz="4800"/>
            </a:lvl1pPr>
          </a:lstStyle>
          <a:p>
            <a:r>
              <a:rPr lang="en-US" noProof="0" dirty="0"/>
              <a:t>Title slide </a:t>
            </a:r>
            <a:br>
              <a:rPr lang="en-US" noProof="0" dirty="0"/>
            </a:br>
            <a:r>
              <a:rPr lang="en-US" noProof="0" dirty="0"/>
              <a:t>Click to add title</a:t>
            </a:r>
          </a:p>
        </p:txBody>
      </p:sp>
      <p:sp>
        <p:nvSpPr>
          <p:cNvPr id="6" name="Text placeholder 7">
            <a:extLst>
              <a:ext uri="{FF2B5EF4-FFF2-40B4-BE49-F238E27FC236}">
                <a16:creationId xmlns:a16="http://schemas.microsoft.com/office/drawing/2014/main" id="{ABD2E3F6-5AE2-3374-5C48-FC66ADE6D64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ts val="500"/>
              </a:spcBef>
              <a:spcAft>
                <a:spcPts val="0"/>
              </a:spcAft>
              <a:buClrTx/>
              <a:buSzTx/>
              <a:buFont typeface="Arial" pitchFamily="34" charset="0"/>
              <a:buNone/>
              <a:tabLst/>
              <a:defRPr sz="2200" b="0"/>
            </a:lvl1pPr>
          </a:lstStyle>
          <a:p>
            <a:pPr lvl="0"/>
            <a:r>
              <a:rPr lang="en-US" noProof="0" dirty="0"/>
              <a:t>Name, role</a:t>
            </a:r>
            <a:br>
              <a:rPr lang="en-US" noProof="0" dirty="0"/>
            </a:br>
            <a:r>
              <a:rPr lang="en-US" noProof="0" dirty="0"/>
              <a:t>Date</a:t>
            </a:r>
          </a:p>
        </p:txBody>
      </p:sp>
      <p:sp>
        <p:nvSpPr>
          <p:cNvPr id="8" name="Freeform 13" descr="CGI cornerstone.">
            <a:extLst>
              <a:ext uri="{FF2B5EF4-FFF2-40B4-BE49-F238E27FC236}">
                <a16:creationId xmlns:a16="http://schemas.microsoft.com/office/drawing/2014/main" id="{F242493D-0BCE-2765-D478-3FD489DFE151}"/>
              </a:ext>
              <a:ext uri="{C183D7F6-B498-43B3-948B-1728B52AA6E4}">
                <adec:decorative xmlns:adec="http://schemas.microsoft.com/office/drawing/2017/decorative" val="0"/>
              </a:ext>
            </a:extLst>
          </p:cNvPr>
          <p:cNvSpPr/>
          <p:nvPr userDrawn="1"/>
        </p:nvSpPr>
        <p:spPr bwMode="gray">
          <a:xfrm rot="16200000">
            <a:off x="6096000" y="773450"/>
            <a:ext cx="5329240" cy="5329238"/>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dirty="0">
              <a:solidFill>
                <a:schemeClr val="bg1"/>
              </a:solidFill>
              <a:cs typeface="Arial" pitchFamily="34" charset="0"/>
            </a:endParaRPr>
          </a:p>
        </p:txBody>
      </p:sp>
      <p:sp>
        <p:nvSpPr>
          <p:cNvPr id="9" name="TextBox 8">
            <a:extLst>
              <a:ext uri="{FF2B5EF4-FFF2-40B4-BE49-F238E27FC236}">
                <a16:creationId xmlns:a16="http://schemas.microsoft.com/office/drawing/2014/main" id="{E7FE07A7-F200-8157-E9E4-FF5FF57C6F27}"/>
              </a:ext>
              <a:ext uri="{C183D7F6-B498-43B3-948B-1728B52AA6E4}">
                <adec:decorative xmlns:adec="http://schemas.microsoft.com/office/drawing/2017/decorative" val="1"/>
              </a:ext>
            </a:extLst>
          </p:cNvPr>
          <p:cNvSpPr txBox="1"/>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dirty="0"/>
          </a:p>
        </p:txBody>
      </p:sp>
      <p:sp>
        <p:nvSpPr>
          <p:cNvPr id="2" name="Footer Placeholder 1">
            <a:extLst>
              <a:ext uri="{FF2B5EF4-FFF2-40B4-BE49-F238E27FC236}">
                <a16:creationId xmlns:a16="http://schemas.microsoft.com/office/drawing/2014/main" id="{E0E6CF6F-0D78-40E4-BC21-3608EDC28AE6}"/>
              </a:ext>
              <a:ext uri="{C183D7F6-B498-43B3-948B-1728B52AA6E4}">
                <adec:decorative xmlns:adec="http://schemas.microsoft.com/office/drawing/2017/decorative" val="1"/>
              </a:ext>
            </a:extLst>
          </p:cNvPr>
          <p:cNvSpPr>
            <a:spLocks noGrp="1"/>
          </p:cNvSpPr>
          <p:nvPr>
            <p:ph type="ftr" sz="quarter" idx="15"/>
          </p:nvPr>
        </p:nvSpPr>
        <p:spPr>
          <a:xfrm>
            <a:off x="4038600" y="6931152"/>
            <a:ext cx="4114800" cy="137160"/>
          </a:xfrm>
        </p:spPr>
        <p:txBody>
          <a:bodyPr/>
          <a:lstStyle/>
          <a:p>
            <a:endParaRPr lang="en-US" noProof="0" dirty="0"/>
          </a:p>
        </p:txBody>
      </p:sp>
      <p:sp>
        <p:nvSpPr>
          <p:cNvPr id="4" name="Slide Number Placeholder 3">
            <a:extLst>
              <a:ext uri="{FF2B5EF4-FFF2-40B4-BE49-F238E27FC236}">
                <a16:creationId xmlns:a16="http://schemas.microsoft.com/office/drawing/2014/main" id="{B965A85F-A5E6-200F-9730-5A28F1653232}"/>
              </a:ext>
              <a:ext uri="{C183D7F6-B498-43B3-948B-1728B52AA6E4}">
                <adec:decorative xmlns:adec="http://schemas.microsoft.com/office/drawing/2017/decorative" val="1"/>
              </a:ext>
            </a:extLst>
          </p:cNvPr>
          <p:cNvSpPr>
            <a:spLocks noGrp="1"/>
          </p:cNvSpPr>
          <p:nvPr>
            <p:ph type="sldNum" sz="quarter" idx="16"/>
          </p:nvPr>
        </p:nvSpPr>
        <p:spPr>
          <a:xfrm>
            <a:off x="11163034" y="6931152"/>
            <a:ext cx="261660" cy="137160"/>
          </a:xfrm>
        </p:spPr>
        <p:txBody>
          <a:bodyPr/>
          <a:lstStyle/>
          <a:p>
            <a:fld id="{525A3C56-E491-49B2-93F3-63532DF516BC}" type="slidenum">
              <a:rPr lang="en-US" noProof="0" smtClean="0"/>
              <a:pPr/>
              <a:t>‹#›</a:t>
            </a:fld>
            <a:endParaRPr lang="en-US" noProof="0" dirty="0"/>
          </a:p>
        </p:txBody>
      </p:sp>
      <p:pic>
        <p:nvPicPr>
          <p:cNvPr id="3" name="CGI logo">
            <a:extLst>
              <a:ext uri="{FF2B5EF4-FFF2-40B4-BE49-F238E27FC236}">
                <a16:creationId xmlns:a16="http://schemas.microsoft.com/office/drawing/2014/main" id="{97BF1FC2-69EA-5E07-650F-977E7018A63B}"/>
              </a:ext>
            </a:extLst>
          </p:cNvPr>
          <p:cNvPicPr>
            <a:picLocks/>
          </p:cNvPicPr>
          <p:nvPr userDrawn="1"/>
        </p:nvPicPr>
        <p:blipFill rotWithShape="1">
          <a:blip r:embed="rId2" cstate="print">
            <a:extLst>
              <a:ext uri="{28A0092B-C50C-407E-A947-70E740481C1C}">
                <a14:useLocalDpi xmlns:a14="http://schemas.microsoft.com/office/drawing/2010/main" val="0"/>
              </a:ext>
            </a:extLst>
          </a:blip>
          <a:srcRect b="-458"/>
          <a:stretch/>
        </p:blipFill>
        <p:spPr>
          <a:xfrm>
            <a:off x="767134" y="5372173"/>
            <a:ext cx="1548656" cy="723953"/>
          </a:xfrm>
          <a:prstGeom prst="rect">
            <a:avLst/>
          </a:prstGeom>
          <a:ln>
            <a:noFill/>
          </a:ln>
        </p:spPr>
      </p:pic>
    </p:spTree>
    <p:extLst>
      <p:ext uri="{BB962C8B-B14F-4D97-AF65-F5344CB8AC3E}">
        <p14:creationId xmlns:p14="http://schemas.microsoft.com/office/powerpoint/2010/main" val="383852677"/>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5" name="Espace réservé du texte 4">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9597"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6" name="Espace réservé du texte 4">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544296"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7" name="Espace réservé du text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347546" y="1569832"/>
            <a:ext cx="2077692" cy="828811"/>
          </a:xfrm>
          <a:prstGeom prst="rect">
            <a:avLst/>
          </a:prstGeom>
        </p:spPr>
        <p:txBody>
          <a:bodyPr lIns="0" tIns="0" rIns="0" bIns="0">
            <a:noAutofit/>
          </a:bodyPr>
          <a:lstStyle>
            <a:lvl1pPr marL="0" indent="0">
              <a:buNone/>
              <a:defRPr sz="2400"/>
            </a:lvl1pPr>
          </a:lstStyle>
          <a:p>
            <a:pPr lvl="0"/>
            <a:r>
              <a:rPr lang="en-CA"/>
              <a:t>Title</a:t>
            </a:r>
          </a:p>
        </p:txBody>
      </p:sp>
      <p:sp>
        <p:nvSpPr>
          <p:cNvPr id="3" name="Espace réservé du texte 2">
            <a:extLst>
              <a:ext uri="{FF2B5EF4-FFF2-40B4-BE49-F238E27FC236}">
                <a16:creationId xmlns:a16="http://schemas.microsoft.com/office/drawing/2014/main" id="{A0CCD124-1965-4543-8B41-42A23BF10BF9}"/>
              </a:ext>
            </a:extLst>
          </p:cNvPr>
          <p:cNvSpPr>
            <a:spLocks noGrp="1"/>
          </p:cNvSpPr>
          <p:nvPr>
            <p:ph type="body" sz="quarter" idx="14" hasCustomPrompt="1"/>
          </p:nvPr>
        </p:nvSpPr>
        <p:spPr>
          <a:xfrm>
            <a:off x="766763"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lvl="0"/>
            <a:endParaRPr lang="en-CA"/>
          </a:p>
        </p:txBody>
      </p:sp>
      <p:sp>
        <p:nvSpPr>
          <p:cNvPr id="11" name="Espace réservé du texte 2">
            <a:extLst>
              <a:ext uri="{FF2B5EF4-FFF2-40B4-BE49-F238E27FC236}">
                <a16:creationId xmlns:a16="http://schemas.microsoft.com/office/drawing/2014/main" id="{9BCD5E3F-8CA5-684B-B78F-B74898839C64}"/>
              </a:ext>
            </a:extLst>
          </p:cNvPr>
          <p:cNvSpPr>
            <a:spLocks noGrp="1"/>
          </p:cNvSpPr>
          <p:nvPr>
            <p:ph type="body" sz="quarter" idx="15" hasCustomPrompt="1"/>
          </p:nvPr>
        </p:nvSpPr>
        <p:spPr>
          <a:xfrm>
            <a:off x="3569999"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lvl="0"/>
            <a:endParaRPr lang="en-CA"/>
          </a:p>
        </p:txBody>
      </p:sp>
      <p:sp>
        <p:nvSpPr>
          <p:cNvPr id="12" name="Espace réservé du texte 2">
            <a:extLst>
              <a:ext uri="{FF2B5EF4-FFF2-40B4-BE49-F238E27FC236}">
                <a16:creationId xmlns:a16="http://schemas.microsoft.com/office/drawing/2014/main" id="{009B656D-E506-E94F-ADB1-62D30E9CBF0C}"/>
              </a:ext>
            </a:extLst>
          </p:cNvPr>
          <p:cNvSpPr>
            <a:spLocks noGrp="1"/>
          </p:cNvSpPr>
          <p:nvPr>
            <p:ph type="body" sz="quarter" idx="16" hasCustomPrompt="1"/>
          </p:nvPr>
        </p:nvSpPr>
        <p:spPr>
          <a:xfrm>
            <a:off x="6537468"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lvl="0"/>
            <a:endParaRPr lang="en-CA"/>
          </a:p>
        </p:txBody>
      </p:sp>
      <p:sp>
        <p:nvSpPr>
          <p:cNvPr id="13" name="Espace réservé du texte 2">
            <a:extLst>
              <a:ext uri="{FF2B5EF4-FFF2-40B4-BE49-F238E27FC236}">
                <a16:creationId xmlns:a16="http://schemas.microsoft.com/office/drawing/2014/main" id="{218B53AF-E978-6444-B00D-EA1BCE273AE0}"/>
              </a:ext>
            </a:extLst>
          </p:cNvPr>
          <p:cNvSpPr>
            <a:spLocks noGrp="1"/>
          </p:cNvSpPr>
          <p:nvPr>
            <p:ph type="body" sz="quarter" idx="17" hasCustomPrompt="1"/>
          </p:nvPr>
        </p:nvSpPr>
        <p:spPr>
          <a:xfrm>
            <a:off x="9342727" y="2597426"/>
            <a:ext cx="2082511"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a:t>Lorem ipsum</a:t>
            </a:r>
          </a:p>
          <a:p>
            <a:pPr lvl="0"/>
            <a:endParaRPr lang="en-CA"/>
          </a:p>
        </p:txBody>
      </p:sp>
      <p:sp>
        <p:nvSpPr>
          <p:cNvPr id="15" name="Titre 1">
            <a:extLst>
              <a:ext uri="{FF2B5EF4-FFF2-40B4-BE49-F238E27FC236}">
                <a16:creationId xmlns:a16="http://schemas.microsoft.com/office/drawing/2014/main" id="{423D2075-57BE-0849-A5A7-B72DC6693C16}"/>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Four columns</a:t>
            </a:r>
          </a:p>
        </p:txBody>
      </p:sp>
      <p:sp>
        <p:nvSpPr>
          <p:cNvPr id="16" name="Slide Number Placeholder 5">
            <a:extLst>
              <a:ext uri="{FF2B5EF4-FFF2-40B4-BE49-F238E27FC236}">
                <a16:creationId xmlns:a16="http://schemas.microsoft.com/office/drawing/2014/main" id="{40F3EE84-E142-6541-8D93-B9456A6B3340}"/>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95676285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D2EE9D2-4EE1-E84A-8F59-9549A5FAD563}"/>
              </a:ext>
            </a:extLst>
          </p:cNvPr>
          <p:cNvSpPr>
            <a:spLocks noGrp="1"/>
          </p:cNvSpPr>
          <p:nvPr>
            <p:ph type="title" hasCustomPrompt="1"/>
          </p:nvPr>
        </p:nvSpPr>
        <p:spPr>
          <a:xfrm>
            <a:off x="766800" y="684000"/>
            <a:ext cx="10647638" cy="560042"/>
          </a:xfrm>
          <a:prstGeom prst="rect">
            <a:avLst/>
          </a:prstGeom>
        </p:spPr>
        <p:txBody>
          <a:bodyPr vert="horz" lIns="0" tIns="0" rIns="0" bIns="0" rtlCol="0" anchor="t" anchorCtr="0">
            <a:noAutofit/>
          </a:bodyPr>
          <a:lstStyle/>
          <a:p>
            <a:r>
              <a:rPr lang="en-US" noProof="0"/>
              <a:t>Title and Content - High Content slide</a:t>
            </a:r>
          </a:p>
        </p:txBody>
      </p:sp>
      <p:sp>
        <p:nvSpPr>
          <p:cNvPr id="5" name="Content Placeholder 20">
            <a:extLst>
              <a:ext uri="{FF2B5EF4-FFF2-40B4-BE49-F238E27FC236}">
                <a16:creationId xmlns:a16="http://schemas.microsoft.com/office/drawing/2014/main" id="{5F3BF5DA-644D-6C41-A47D-B83355A9712E}"/>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179388" indent="-1793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chemeClr val="tx1"/>
              </a:buClr>
              <a:buSzPct val="100000"/>
              <a:buFont typeface="Calibri" panose="020F0502020204030204" pitchFamily="34" charset="0"/>
              <a:buChar char="–"/>
              <a:defRPr sz="1800">
                <a:solidFill>
                  <a:schemeClr val="tx1"/>
                </a:solidFill>
                <a:latin typeface="Arial" pitchFamily="34" charset="0"/>
              </a:defRPr>
            </a:lvl3pPr>
            <a:lvl4pPr marL="539750" indent="-179388">
              <a:spcBef>
                <a:spcPts val="600"/>
              </a:spcBef>
              <a:buClr>
                <a:schemeClr val="tx1"/>
              </a:buClr>
              <a:buSzPct val="110000"/>
              <a:buFont typeface="Wingdings" pitchFamily="2" charset="2"/>
              <a:buChar char="§"/>
              <a:defRPr sz="1600">
                <a:solidFill>
                  <a:schemeClr val="tx1"/>
                </a:solidFill>
                <a:latin typeface="Arial" pitchFamily="34" charset="0"/>
              </a:defRPr>
            </a:lvl4pPr>
            <a:lvl5pPr marL="719138" indent="-1793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Pct val="100000"/>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ECAC11E-D167-EE4C-BF01-0C0C599D9F1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49595903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29444561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pPr/>
              <a:t>‹#›</a:t>
            </a:fld>
            <a:endParaRPr lang="en-CA"/>
          </a:p>
        </p:txBody>
      </p:sp>
    </p:spTree>
    <p:extLst>
      <p:ext uri="{BB962C8B-B14F-4D97-AF65-F5344CB8AC3E}">
        <p14:creationId xmlns:p14="http://schemas.microsoft.com/office/powerpoint/2010/main" val="357120311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p:nvPr>
        </p:nvSpPr>
        <p:spPr>
          <a:xfrm>
            <a:off x="766764" y="1557339"/>
            <a:ext cx="4915580" cy="453548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Pct val="100000"/>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20">
            <a:extLst>
              <a:ext uri="{FF2B5EF4-FFF2-40B4-BE49-F238E27FC236}">
                <a16:creationId xmlns:a16="http://schemas.microsoft.com/office/drawing/2014/main" id="{3D191AF6-4147-D342-8647-88C4F48C1A6B}"/>
              </a:ext>
            </a:extLst>
          </p:cNvPr>
          <p:cNvSpPr>
            <a:spLocks noGrp="1"/>
          </p:cNvSpPr>
          <p:nvPr>
            <p:ph sz="quarter" idx="23"/>
          </p:nvPr>
        </p:nvSpPr>
        <p:spPr>
          <a:xfrm>
            <a:off x="6596743" y="1557339"/>
            <a:ext cx="4828496" cy="4535486"/>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re 1">
            <a:extLst>
              <a:ext uri="{FF2B5EF4-FFF2-40B4-BE49-F238E27FC236}">
                <a16:creationId xmlns:a16="http://schemas.microsoft.com/office/drawing/2014/main" id="{DDFA4433-FCCE-E346-8C9A-CC579FE5377F}"/>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Two columns</a:t>
            </a:r>
          </a:p>
        </p:txBody>
      </p:sp>
      <p:sp>
        <p:nvSpPr>
          <p:cNvPr id="7" name="Slide Number Placeholder 5">
            <a:extLst>
              <a:ext uri="{FF2B5EF4-FFF2-40B4-BE49-F238E27FC236}">
                <a16:creationId xmlns:a16="http://schemas.microsoft.com/office/drawing/2014/main" id="{E3FC057D-4B39-F949-92A2-1856EB58EF3E}"/>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205739418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D429A8B-5F07-CA4F-B342-C88D6C5DB7B1}"/>
              </a:ext>
            </a:extLst>
          </p:cNvPr>
          <p:cNvSpPr>
            <a:spLocks noGrp="1"/>
          </p:cNvSpPr>
          <p:nvPr>
            <p:ph type="title" hasCustomPrompt="1"/>
          </p:nvPr>
        </p:nvSpPr>
        <p:spPr>
          <a:xfrm>
            <a:off x="766763" y="684000"/>
            <a:ext cx="10658475" cy="576262"/>
          </a:xfrm>
          <a:prstGeom prst="rect">
            <a:avLst/>
          </a:prstGeom>
        </p:spPr>
        <p:txBody>
          <a:bodyPr vert="horz" lIns="0" tIns="0" rIns="0" bIns="0" rtlCol="0" anchor="t" anchorCtr="0">
            <a:noAutofit/>
          </a:bodyPr>
          <a:lstStyle/>
          <a:p>
            <a:r>
              <a:rPr lang="en-US" noProof="0"/>
              <a:t>Title and Content two - High Content slide</a:t>
            </a:r>
          </a:p>
        </p:txBody>
      </p:sp>
      <p:sp>
        <p:nvSpPr>
          <p:cNvPr id="5" name="Content Placeholder 20">
            <a:extLst>
              <a:ext uri="{FF2B5EF4-FFF2-40B4-BE49-F238E27FC236}">
                <a16:creationId xmlns:a16="http://schemas.microsoft.com/office/drawing/2014/main" id="{D7CEF6C1-9232-3C4B-9EB8-7F0577D6114F}"/>
              </a:ext>
            </a:extLst>
          </p:cNvPr>
          <p:cNvSpPr>
            <a:spLocks noGrp="1"/>
          </p:cNvSpPr>
          <p:nvPr>
            <p:ph sz="quarter" idx="17"/>
          </p:nvPr>
        </p:nvSpPr>
        <p:spPr>
          <a:xfrm>
            <a:off x="766763" y="1570591"/>
            <a:ext cx="4918419" cy="4522234"/>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268288" indent="-268288">
              <a:spcBef>
                <a:spcPts val="600"/>
              </a:spcBef>
              <a:buClr>
                <a:schemeClr val="tx1"/>
              </a:buClr>
              <a:buSzPct val="110000"/>
              <a:buFont typeface="Arial" pitchFamily="34" charset="0"/>
              <a:buChar char="•"/>
              <a:tabLst/>
              <a:defRPr sz="2000" baseline="0">
                <a:solidFill>
                  <a:schemeClr val="tx1"/>
                </a:solidFill>
                <a:latin typeface="Arial" pitchFamily="34" charset="0"/>
              </a:defRPr>
            </a:lvl2pPr>
            <a:lvl3pPr marL="538163" indent="-358775">
              <a:spcBef>
                <a:spcPts val="600"/>
              </a:spcBef>
              <a:buClr>
                <a:schemeClr val="tx1"/>
              </a:buClr>
              <a:buSzPct val="100000"/>
              <a:buFont typeface="Calibri" panose="020F0502020204030204" pitchFamily="34" charset="0"/>
              <a:buChar char="–"/>
              <a:tabLst/>
              <a:defRPr sz="1800">
                <a:solidFill>
                  <a:schemeClr val="tx1"/>
                </a:solidFill>
                <a:latin typeface="Arial" pitchFamily="34" charset="0"/>
              </a:defRPr>
            </a:lvl3pPr>
            <a:lvl4pPr marL="717550" indent="-357188">
              <a:spcBef>
                <a:spcPts val="600"/>
              </a:spcBef>
              <a:buClr>
                <a:schemeClr val="tx1"/>
              </a:buClr>
              <a:buSzPct val="110000"/>
              <a:buFont typeface="Wingdings" pitchFamily="2" charset="2"/>
              <a:buChar char="§"/>
              <a:tabLst/>
              <a:defRPr sz="1600">
                <a:solidFill>
                  <a:schemeClr val="tx1"/>
                </a:solidFill>
                <a:latin typeface="Arial" pitchFamily="34" charset="0"/>
              </a:defRPr>
            </a:lvl4pPr>
            <a:lvl5pPr marL="896938" indent="-357188">
              <a:spcBef>
                <a:spcPts val="600"/>
              </a:spcBef>
              <a:buClr>
                <a:schemeClr val="tx1"/>
              </a:buClr>
              <a:buSzPct val="110000"/>
              <a:buFont typeface="Courier New" panose="02070309020205020404" pitchFamily="49" charset="0"/>
              <a:buChar char="o"/>
              <a:tabLst/>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D064A7A9-8523-0241-9AE4-6A60DEB4D4D1}"/>
              </a:ext>
            </a:extLst>
          </p:cNvPr>
          <p:cNvSpPr>
            <a:spLocks noGrp="1"/>
          </p:cNvSpPr>
          <p:nvPr>
            <p:ph sz="quarter" idx="18"/>
          </p:nvPr>
        </p:nvSpPr>
        <p:spPr>
          <a:xfrm>
            <a:off x="6586329" y="1557338"/>
            <a:ext cx="4838909" cy="4535487"/>
          </a:xfrm>
          <a:prstGeom prst="rect">
            <a:avLst/>
          </a:prstGeom>
        </p:spPr>
        <p:txBody>
          <a:bodyPr lIns="0" tIns="0" rIns="0" bIns="0">
            <a:noAutofit/>
          </a:bodyPr>
          <a:lstStyle>
            <a:lvl1pPr marL="0" indent="0">
              <a:spcBef>
                <a:spcPts val="600"/>
              </a:spcBef>
              <a:buClr>
                <a:srgbClr val="000000"/>
              </a:buClr>
              <a:buSzPct val="110000"/>
              <a:buFont typeface="Arial" pitchFamily="34" charset="0"/>
              <a:buNone/>
              <a:defRPr sz="2000">
                <a:solidFill>
                  <a:schemeClr val="tx1"/>
                </a:solidFill>
                <a:latin typeface="Arial" pitchFamily="34" charset="0"/>
              </a:defRPr>
            </a:lvl1pPr>
            <a:lvl2pPr marL="179388" indent="-179388">
              <a:spcBef>
                <a:spcPts val="600"/>
              </a:spcBef>
              <a:buClr>
                <a:srgbClr val="000000"/>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rgbClr val="000000"/>
              </a:buClr>
              <a:buSzPct val="100000"/>
              <a:buFont typeface="Calibri" panose="020F0502020204030204" pitchFamily="34" charset="0"/>
              <a:buChar char="–"/>
              <a:defRPr sz="1800">
                <a:solidFill>
                  <a:schemeClr val="tx1"/>
                </a:solidFill>
                <a:latin typeface="Arial" pitchFamily="34" charset="0"/>
              </a:defRPr>
            </a:lvl3pPr>
            <a:lvl4pPr marL="539750" indent="-179388">
              <a:spcBef>
                <a:spcPts val="600"/>
              </a:spcBef>
              <a:buClr>
                <a:srgbClr val="000000"/>
              </a:buClr>
              <a:buSzPct val="110000"/>
              <a:buFont typeface="Wingdings" pitchFamily="2" charset="2"/>
              <a:buChar char="§"/>
              <a:defRPr sz="1600">
                <a:solidFill>
                  <a:schemeClr val="tx1"/>
                </a:solidFill>
                <a:latin typeface="Arial" pitchFamily="34" charset="0"/>
              </a:defRPr>
            </a:lvl4pPr>
            <a:lvl5pPr marL="719138" indent="-179388">
              <a:spcBef>
                <a:spcPts val="6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D3F43615-B088-4842-8DD2-BA05F0EBEB5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381651177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p:nvPr>
        </p:nvSpPr>
        <p:spPr>
          <a:xfrm>
            <a:off x="766763" y="1557338"/>
            <a:ext cx="7634287"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Placeholder 1">
            <a:extLst>
              <a:ext uri="{FF2B5EF4-FFF2-40B4-BE49-F238E27FC236}">
                <a16:creationId xmlns:a16="http://schemas.microsoft.com/office/drawing/2014/main" id="{93E51C5F-F6C0-F042-8FC5-13245991AF32}"/>
              </a:ext>
            </a:extLst>
          </p:cNvPr>
          <p:cNvSpPr>
            <a:spLocks noGrp="1"/>
          </p:cNvSpPr>
          <p:nvPr>
            <p:ph type="title" hasCustomPrompt="1"/>
          </p:nvPr>
        </p:nvSpPr>
        <p:spPr>
          <a:xfrm>
            <a:off x="766763" y="685165"/>
            <a:ext cx="10658475" cy="576262"/>
          </a:xfrm>
          <a:prstGeom prst="rect">
            <a:avLst/>
          </a:prstGeom>
        </p:spPr>
        <p:txBody>
          <a:bodyPr vert="horz" lIns="0" tIns="0" rIns="0" bIns="0" rtlCol="0" anchor="t" anchorCtr="0">
            <a:noAutofit/>
          </a:bodyPr>
          <a:lstStyle/>
          <a:p>
            <a:r>
              <a:rPr lang="en-US" noProof="0"/>
              <a:t>Content with side small graphic </a:t>
            </a:r>
          </a:p>
        </p:txBody>
      </p:sp>
      <p:sp>
        <p:nvSpPr>
          <p:cNvPr id="6" name="Picture Placeholder 11">
            <a:extLst>
              <a:ext uri="{FF2B5EF4-FFF2-40B4-BE49-F238E27FC236}">
                <a16:creationId xmlns:a16="http://schemas.microsoft.com/office/drawing/2014/main" id="{2D34D49C-F4FA-B74B-BB7F-2282D9134435}"/>
              </a:ext>
            </a:extLst>
          </p:cNvPr>
          <p:cNvSpPr>
            <a:spLocks noGrp="1"/>
          </p:cNvSpPr>
          <p:nvPr>
            <p:ph type="pic" sz="quarter" idx="23" hasCustomPrompt="1"/>
          </p:nvPr>
        </p:nvSpPr>
        <p:spPr>
          <a:xfrm>
            <a:off x="9156699" y="1557338"/>
            <a:ext cx="2268539" cy="4535487"/>
          </a:xfrm>
          <a:prstGeom prst="rect">
            <a:avLst/>
          </a:prstGeom>
        </p:spPr>
        <p:txBody>
          <a:bodyPr lIns="0" tIns="0" rIns="0" bIns="0">
            <a:noAutofit/>
          </a:bodyPr>
          <a:lstStyle>
            <a:lvl1pPr marL="179388" indent="-179388">
              <a:buFont typeface="Arial" pitchFamily="34" charset="0"/>
              <a:buNone/>
              <a:defRPr lang="en-AU" sz="1600" kern="1200" dirty="0" smtClean="0">
                <a:solidFill>
                  <a:schemeClr val="tx1"/>
                </a:solidFill>
                <a:latin typeface="Arial" pitchFamily="34" charset="0"/>
                <a:ea typeface="+mn-ea"/>
                <a:cs typeface="+mn-cs"/>
              </a:defRPr>
            </a:lvl1pPr>
          </a:lstStyle>
          <a:p>
            <a:r>
              <a:rPr lang="en-US"/>
              <a:t>Text</a:t>
            </a:r>
          </a:p>
        </p:txBody>
      </p:sp>
      <p:sp>
        <p:nvSpPr>
          <p:cNvPr id="7" name="Slide Number Placeholder 5">
            <a:extLst>
              <a:ext uri="{FF2B5EF4-FFF2-40B4-BE49-F238E27FC236}">
                <a16:creationId xmlns:a16="http://schemas.microsoft.com/office/drawing/2014/main" id="{21F4CA38-72C4-D142-8247-6221593D83D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
        <p:nvSpPr>
          <p:cNvPr id="8" name="TextBox 7">
            <a:extLst>
              <a:ext uri="{FF2B5EF4-FFF2-40B4-BE49-F238E27FC236}">
                <a16:creationId xmlns:a16="http://schemas.microsoft.com/office/drawing/2014/main" id="{B93110AC-EDD5-164D-9903-F88EACB2D912}"/>
              </a:ext>
            </a:extLst>
          </p:cNvPr>
          <p:cNvSpPr txBox="1"/>
          <p:nvPr userDrawn="1"/>
        </p:nvSpPr>
        <p:spPr>
          <a:xfrm>
            <a:off x="2823210" y="8458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81500631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D155C-3987-F847-9D0B-84468EFC74D8}"/>
              </a:ext>
            </a:extLst>
          </p:cNvPr>
          <p:cNvSpPr>
            <a:spLocks noGrp="1"/>
          </p:cNvSpPr>
          <p:nvPr>
            <p:ph type="ctrTitle" hasCustomPrompt="1"/>
          </p:nvPr>
        </p:nvSpPr>
        <p:spPr>
          <a:xfrm>
            <a:off x="766763" y="2984416"/>
            <a:ext cx="7326914" cy="1730375"/>
          </a:xfrm>
        </p:spPr>
        <p:txBody>
          <a:bodyPr wrap="square" lIns="0" tIns="0" rIns="0" bIns="0" anchor="t" anchorCtr="0">
            <a:noAutofit/>
          </a:bodyPr>
          <a:lstStyle>
            <a:lvl1pPr algn="l">
              <a:defRPr sz="3600" baseline="0">
                <a:solidFill>
                  <a:schemeClr val="tx1"/>
                </a:solidFill>
              </a:defRPr>
            </a:lvl1pPr>
          </a:lstStyle>
          <a:p>
            <a:r>
              <a:rPr lang="en-US" noProof="0"/>
              <a:t>Quotation page</a:t>
            </a:r>
          </a:p>
        </p:txBody>
      </p:sp>
      <p:sp>
        <p:nvSpPr>
          <p:cNvPr id="5" name="Slide Number Placeholder 5">
            <a:extLst>
              <a:ext uri="{FF2B5EF4-FFF2-40B4-BE49-F238E27FC236}">
                <a16:creationId xmlns:a16="http://schemas.microsoft.com/office/drawing/2014/main" id="{4AB6354D-4439-8B45-B450-15EA71FAF8F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412289432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ation page -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704F1-9387-744F-A7AB-A0C557474C54}"/>
              </a:ext>
            </a:extLst>
          </p:cNvPr>
          <p:cNvSpPr/>
          <p:nvPr userDrawn="1"/>
        </p:nvSpPr>
        <p:spPr bwMode="gray">
          <a:xfrm>
            <a:off x="766763" y="1557338"/>
            <a:ext cx="10658476" cy="2317016"/>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11" name="Title Placeholder 1">
            <a:extLst>
              <a:ext uri="{FF2B5EF4-FFF2-40B4-BE49-F238E27FC236}">
                <a16:creationId xmlns:a16="http://schemas.microsoft.com/office/drawing/2014/main" id="{5F6F0F7F-AD94-8A45-9C63-550DEBA61840}"/>
              </a:ext>
            </a:extLst>
          </p:cNvPr>
          <p:cNvSpPr>
            <a:spLocks noGrp="1"/>
          </p:cNvSpPr>
          <p:nvPr>
            <p:ph type="title" hasCustomPrompt="1"/>
          </p:nvPr>
        </p:nvSpPr>
        <p:spPr>
          <a:xfrm>
            <a:off x="766800" y="684000"/>
            <a:ext cx="10664561" cy="673357"/>
          </a:xfrm>
          <a:prstGeom prst="rect">
            <a:avLst/>
          </a:prstGeom>
        </p:spPr>
        <p:txBody>
          <a:bodyPr vert="horz" lIns="0" tIns="0" rIns="0" bIns="0" rtlCol="0" anchor="t" anchorCtr="0">
            <a:noAutofit/>
          </a:bodyPr>
          <a:lstStyle/>
          <a:p>
            <a:r>
              <a:rPr lang="en-US" noProof="0"/>
              <a:t>Quotation page - 2</a:t>
            </a:r>
          </a:p>
        </p:txBody>
      </p:sp>
      <p:sp>
        <p:nvSpPr>
          <p:cNvPr id="12" name="Content Placeholder 20">
            <a:extLst>
              <a:ext uri="{FF2B5EF4-FFF2-40B4-BE49-F238E27FC236}">
                <a16:creationId xmlns:a16="http://schemas.microsoft.com/office/drawing/2014/main" id="{3DC0A301-140F-B842-9A9E-9F3B20853141}"/>
              </a:ext>
            </a:extLst>
          </p:cNvPr>
          <p:cNvSpPr>
            <a:spLocks noGrp="1"/>
          </p:cNvSpPr>
          <p:nvPr>
            <p:ph sz="quarter" idx="17"/>
          </p:nvPr>
        </p:nvSpPr>
        <p:spPr bwMode="white">
          <a:xfrm>
            <a:off x="1558925" y="1924565"/>
            <a:ext cx="9109075" cy="180000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2000" b="1" i="1">
                <a:solidFill>
                  <a:schemeClr val="bg1"/>
                </a:solidFill>
                <a:latin typeface="Arial" pitchFamily="34" charset="0"/>
              </a:defRPr>
            </a:lvl1pPr>
            <a:lvl2pPr marL="0" indent="0">
              <a:spcBef>
                <a:spcPts val="500"/>
              </a:spcBef>
              <a:buClr>
                <a:schemeClr val="bg1"/>
              </a:buClr>
              <a:buSzPct val="110000"/>
              <a:buFont typeface="Arial" pitchFamily="34" charset="0"/>
              <a:buNone/>
              <a:defRPr sz="1800" baseline="0">
                <a:solidFill>
                  <a:schemeClr val="bg1"/>
                </a:solidFill>
                <a:latin typeface="Arial" pitchFamily="34" charset="0"/>
              </a:defRPr>
            </a:lvl2pPr>
            <a:lvl3pPr marL="274638" indent="-274638">
              <a:spcBef>
                <a:spcPts val="500"/>
              </a:spcBef>
              <a:buClr>
                <a:schemeClr val="bg1"/>
              </a:buClr>
              <a:buSzPct val="110000"/>
              <a:buFont typeface="Arial" pitchFamily="34" charset="0"/>
              <a:buChar char="•"/>
              <a:defRPr sz="18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FD10FA1E-7A18-A84C-A80C-9F74B995D43E}"/>
              </a:ext>
            </a:extLst>
          </p:cNvPr>
          <p:cNvSpPr>
            <a:spLocks noGrp="1"/>
          </p:cNvSpPr>
          <p:nvPr>
            <p:ph sz="quarter" idx="18"/>
          </p:nvPr>
        </p:nvSpPr>
        <p:spPr>
          <a:xfrm>
            <a:off x="766763" y="4156564"/>
            <a:ext cx="10658475" cy="193626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Slide Number Placeholder 5">
            <a:extLst>
              <a:ext uri="{FF2B5EF4-FFF2-40B4-BE49-F238E27FC236}">
                <a16:creationId xmlns:a16="http://schemas.microsoft.com/office/drawing/2014/main" id="{D08F3D4F-4489-1549-AF20-5B88DAC9654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15510754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ient Ref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8E84C-B364-DA4D-B480-E2F8D7309D87}"/>
              </a:ext>
            </a:extLst>
          </p:cNvPr>
          <p:cNvSpPr>
            <a:spLocks noGrp="1"/>
          </p:cNvSpPr>
          <p:nvPr>
            <p:ph type="sldNum" sz="quarter" idx="10"/>
          </p:nvPr>
        </p:nvSpPr>
        <p:spPr/>
        <p:txBody>
          <a:bodyPr>
            <a:noAutofit/>
          </a:bodyPr>
          <a:lstStyle/>
          <a:p>
            <a:fld id="{525A3C56-E491-49B2-93F3-63532DF516BC}" type="slidenum">
              <a:rPr lang="en-CA" smtClean="0"/>
              <a:pPr/>
              <a:t>‹#›</a:t>
            </a:fld>
            <a:endParaRPr lang="en-CA"/>
          </a:p>
        </p:txBody>
      </p:sp>
      <p:sp>
        <p:nvSpPr>
          <p:cNvPr id="4" name="Rectangle 3">
            <a:extLst>
              <a:ext uri="{FF2B5EF4-FFF2-40B4-BE49-F238E27FC236}">
                <a16:creationId xmlns:a16="http://schemas.microsoft.com/office/drawing/2014/main" id="{DAEB9999-5E97-764D-AC76-E36C36BBB481}"/>
              </a:ext>
            </a:extLst>
          </p:cNvPr>
          <p:cNvSpPr/>
          <p:nvPr userDrawn="1"/>
        </p:nvSpPr>
        <p:spPr bwMode="gray">
          <a:xfrm>
            <a:off x="766762" y="4064734"/>
            <a:ext cx="10658475" cy="2028091"/>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6" name="Title Placeholder 1">
            <a:extLst>
              <a:ext uri="{FF2B5EF4-FFF2-40B4-BE49-F238E27FC236}">
                <a16:creationId xmlns:a16="http://schemas.microsoft.com/office/drawing/2014/main" id="{4A2810CC-7DE6-E94F-923A-A26081CDD1DC}"/>
              </a:ext>
            </a:extLst>
          </p:cNvPr>
          <p:cNvSpPr>
            <a:spLocks noGrp="1"/>
          </p:cNvSpPr>
          <p:nvPr>
            <p:ph type="title" hasCustomPrompt="1"/>
          </p:nvPr>
        </p:nvSpPr>
        <p:spPr>
          <a:xfrm>
            <a:off x="767383" y="684000"/>
            <a:ext cx="10657856" cy="576262"/>
          </a:xfrm>
          <a:prstGeom prst="rect">
            <a:avLst/>
          </a:prstGeom>
        </p:spPr>
        <p:txBody>
          <a:bodyPr vert="horz" lIns="0" tIns="0" rIns="0" bIns="0" rtlCol="0" anchor="t" anchorCtr="0">
            <a:noAutofit/>
          </a:bodyPr>
          <a:lstStyle/>
          <a:p>
            <a:r>
              <a:rPr lang="en-US" noProof="0"/>
              <a:t>Client Ref page</a:t>
            </a:r>
          </a:p>
        </p:txBody>
      </p:sp>
      <p:sp>
        <p:nvSpPr>
          <p:cNvPr id="7" name="Content Placeholder 20">
            <a:extLst>
              <a:ext uri="{FF2B5EF4-FFF2-40B4-BE49-F238E27FC236}">
                <a16:creationId xmlns:a16="http://schemas.microsoft.com/office/drawing/2014/main" id="{151BEF49-6996-9A47-912D-07F058FDAB1B}"/>
              </a:ext>
            </a:extLst>
          </p:cNvPr>
          <p:cNvSpPr>
            <a:spLocks noGrp="1"/>
          </p:cNvSpPr>
          <p:nvPr>
            <p:ph sz="quarter" idx="17"/>
          </p:nvPr>
        </p:nvSpPr>
        <p:spPr bwMode="white">
          <a:xfrm>
            <a:off x="8401050" y="4295045"/>
            <a:ext cx="2266950" cy="1594378"/>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600" b="0" i="1">
                <a:solidFill>
                  <a:schemeClr val="bg1"/>
                </a:solidFill>
                <a:latin typeface="Arial" pitchFamily="34" charset="0"/>
              </a:defRPr>
            </a:lvl1pPr>
            <a:lvl2pPr marL="0" indent="0">
              <a:spcBef>
                <a:spcPts val="500"/>
              </a:spcBef>
              <a:buClr>
                <a:schemeClr val="bg1"/>
              </a:buClr>
              <a:buSzPct val="110000"/>
              <a:buFont typeface="Arial" pitchFamily="34" charset="0"/>
              <a:buNone/>
              <a:defRPr sz="1400" baseline="0">
                <a:solidFill>
                  <a:schemeClr val="bg1"/>
                </a:solidFill>
                <a:latin typeface="Arial" pitchFamily="34" charset="0"/>
              </a:defRPr>
            </a:lvl2pPr>
            <a:lvl3pPr marL="177800" indent="-177800">
              <a:spcBef>
                <a:spcPts val="500"/>
              </a:spcBef>
              <a:buClr>
                <a:schemeClr val="bg1"/>
              </a:buClr>
              <a:buSzPct val="110000"/>
              <a:buFont typeface="Arial" pitchFamily="34" charset="0"/>
              <a:buChar char="•"/>
              <a:defRPr sz="14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8" name="Content Placeholder 20">
            <a:extLst>
              <a:ext uri="{FF2B5EF4-FFF2-40B4-BE49-F238E27FC236}">
                <a16:creationId xmlns:a16="http://schemas.microsoft.com/office/drawing/2014/main" id="{7CA668C0-7C71-1B43-845C-1FB224D98D27}"/>
              </a:ext>
            </a:extLst>
          </p:cNvPr>
          <p:cNvSpPr>
            <a:spLocks noGrp="1"/>
          </p:cNvSpPr>
          <p:nvPr>
            <p:ph sz="quarter" idx="18"/>
          </p:nvPr>
        </p:nvSpPr>
        <p:spPr>
          <a:xfrm>
            <a:off x="766762" y="1557338"/>
            <a:ext cx="3060701"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anose="020B060402020202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6BA3A388-5D46-A842-AD3F-3B150C88B120}"/>
              </a:ext>
            </a:extLst>
          </p:cNvPr>
          <p:cNvSpPr>
            <a:spLocks noGrp="1"/>
          </p:cNvSpPr>
          <p:nvPr>
            <p:ph sz="quarter" idx="19"/>
          </p:nvPr>
        </p:nvSpPr>
        <p:spPr bwMode="white">
          <a:xfrm>
            <a:off x="1558925" y="4296427"/>
            <a:ext cx="6049963" cy="157828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800" b="0" i="0">
                <a:solidFill>
                  <a:schemeClr val="bg1"/>
                </a:solidFill>
                <a:latin typeface="Arial" pitchFamily="34" charset="0"/>
              </a:defRPr>
            </a:lvl1pPr>
            <a:lvl2pPr marL="177800" indent="-177800">
              <a:spcBef>
                <a:spcPts val="500"/>
              </a:spcBef>
              <a:buClr>
                <a:schemeClr val="bg1"/>
              </a:buClr>
              <a:buSzPct val="110000"/>
              <a:buFont typeface="Arial" pitchFamily="34" charset="0"/>
              <a:buChar char="•"/>
              <a:defRPr sz="1800" i="0" baseline="0">
                <a:solidFill>
                  <a:schemeClr val="bg1"/>
                </a:solidFill>
                <a:latin typeface="Arial" pitchFamily="34" charset="0"/>
              </a:defRPr>
            </a:lvl2pPr>
            <a:lvl3pPr marL="355600" indent="-177800">
              <a:spcBef>
                <a:spcPts val="500"/>
              </a:spcBef>
              <a:buClr>
                <a:schemeClr val="bg1"/>
              </a:buClr>
              <a:buSzPct val="100000"/>
              <a:buFont typeface="Calibri" panose="020F0502020204030204" pitchFamily="34" charset="0"/>
              <a:buChar char="–"/>
              <a:defRPr sz="1800" i="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327C77CF-5DDA-6D4B-A333-0AFD2883FD0C}"/>
              </a:ext>
            </a:extLst>
          </p:cNvPr>
          <p:cNvCxnSpPr/>
          <p:nvPr userDrawn="1"/>
        </p:nvCxnSpPr>
        <p:spPr bwMode="gray">
          <a:xfrm>
            <a:off x="4211300" y="1268413"/>
            <a:ext cx="0" cy="2736587"/>
          </a:xfrm>
          <a:prstGeom prst="line">
            <a:avLst/>
          </a:prstGeom>
          <a:noFill/>
          <a:ln w="19050">
            <a:solidFill>
              <a:schemeClr val="accent6"/>
            </a:solidFill>
            <a:round/>
            <a:headEnd/>
            <a:tailEnd/>
          </a:ln>
          <a:effectLst/>
        </p:spPr>
      </p:cxnSp>
      <p:cxnSp>
        <p:nvCxnSpPr>
          <p:cNvPr id="11" name="Straight Connector 10">
            <a:extLst>
              <a:ext uri="{FF2B5EF4-FFF2-40B4-BE49-F238E27FC236}">
                <a16:creationId xmlns:a16="http://schemas.microsoft.com/office/drawing/2014/main" id="{978EF8BE-D231-7F42-B29A-F120EA6904AC}"/>
              </a:ext>
            </a:extLst>
          </p:cNvPr>
          <p:cNvCxnSpPr/>
          <p:nvPr userDrawn="1"/>
        </p:nvCxnSpPr>
        <p:spPr bwMode="gray">
          <a:xfrm>
            <a:off x="7980700" y="1268413"/>
            <a:ext cx="0" cy="2736587"/>
          </a:xfrm>
          <a:prstGeom prst="line">
            <a:avLst/>
          </a:prstGeom>
          <a:noFill/>
          <a:ln w="19050">
            <a:solidFill>
              <a:schemeClr val="accent6"/>
            </a:solidFill>
            <a:round/>
            <a:headEnd/>
            <a:tailEnd/>
          </a:ln>
          <a:effectLst/>
        </p:spPr>
      </p:cxnSp>
      <p:sp>
        <p:nvSpPr>
          <p:cNvPr id="12" name="Content Placeholder 20">
            <a:extLst>
              <a:ext uri="{FF2B5EF4-FFF2-40B4-BE49-F238E27FC236}">
                <a16:creationId xmlns:a16="http://schemas.microsoft.com/office/drawing/2014/main" id="{F210E7C6-C9C5-AB4F-B2C6-08CF54A3F470}"/>
              </a:ext>
            </a:extLst>
          </p:cNvPr>
          <p:cNvSpPr>
            <a:spLocks noGrp="1"/>
          </p:cNvSpPr>
          <p:nvPr>
            <p:ph sz="quarter" idx="20"/>
          </p:nvPr>
        </p:nvSpPr>
        <p:spPr>
          <a:xfrm>
            <a:off x="4583113" y="1557338"/>
            <a:ext cx="3025776"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Content Placeholder 20">
            <a:extLst>
              <a:ext uri="{FF2B5EF4-FFF2-40B4-BE49-F238E27FC236}">
                <a16:creationId xmlns:a16="http://schemas.microsoft.com/office/drawing/2014/main" id="{34A65C94-F52F-3944-81C4-F364744665CA}"/>
              </a:ext>
            </a:extLst>
          </p:cNvPr>
          <p:cNvSpPr>
            <a:spLocks noGrp="1"/>
          </p:cNvSpPr>
          <p:nvPr>
            <p:ph sz="quarter" idx="21"/>
          </p:nvPr>
        </p:nvSpPr>
        <p:spPr>
          <a:xfrm>
            <a:off x="8401049" y="1557338"/>
            <a:ext cx="3024189"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4138449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Layout 2B">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1A734772-629F-07F0-7A95-94F6BDFED4B9}"/>
              </a:ext>
            </a:extLst>
          </p:cNvPr>
          <p:cNvSpPr>
            <a:spLocks noGrp="1"/>
          </p:cNvSpPr>
          <p:nvPr>
            <p:ph type="title" hasCustomPrompt="1"/>
          </p:nvPr>
        </p:nvSpPr>
        <p:spPr>
          <a:xfrm>
            <a:off x="768096" y="615621"/>
            <a:ext cx="4672584" cy="2907792"/>
          </a:xfrm>
          <a:prstGeom prst="rect">
            <a:avLst/>
          </a:prstGeom>
        </p:spPr>
        <p:txBody>
          <a:bodyPr vert="horz" lIns="0" tIns="0" rIns="0" bIns="0" rtlCol="0" anchor="t" anchorCtr="0">
            <a:noAutofit/>
          </a:bodyPr>
          <a:lstStyle>
            <a:lvl1pPr marL="0" indent="0">
              <a:defRPr sz="4800"/>
            </a:lvl1pPr>
          </a:lstStyle>
          <a:p>
            <a:r>
              <a:rPr lang="en-US" noProof="0" dirty="0"/>
              <a:t>Title slide </a:t>
            </a:r>
            <a:br>
              <a:rPr lang="en-US" noProof="0" dirty="0"/>
            </a:br>
            <a:r>
              <a:rPr lang="en-US" noProof="0" dirty="0"/>
              <a:t>Click to add title</a:t>
            </a:r>
          </a:p>
        </p:txBody>
      </p:sp>
      <p:sp>
        <p:nvSpPr>
          <p:cNvPr id="10" name="Text placeholder 7">
            <a:extLst>
              <a:ext uri="{FF2B5EF4-FFF2-40B4-BE49-F238E27FC236}">
                <a16:creationId xmlns:a16="http://schemas.microsoft.com/office/drawing/2014/main" id="{6EB794F4-36B2-DC02-E7CB-CFC62E37CBC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ts val="500"/>
              </a:spcBef>
              <a:spcAft>
                <a:spcPts val="0"/>
              </a:spcAft>
              <a:buClrTx/>
              <a:buSzTx/>
              <a:buFont typeface="Arial" pitchFamily="34" charset="0"/>
              <a:buNone/>
              <a:tabLst/>
              <a:defRPr sz="2200" b="0"/>
            </a:lvl1pPr>
          </a:lstStyle>
          <a:p>
            <a:pPr lvl="0"/>
            <a:r>
              <a:rPr lang="en-US" noProof="0" dirty="0"/>
              <a:t>Name, role</a:t>
            </a:r>
            <a:br>
              <a:rPr lang="en-US" noProof="0" dirty="0"/>
            </a:br>
            <a:r>
              <a:rPr lang="en-US" noProof="0" dirty="0"/>
              <a:t>Date</a:t>
            </a:r>
          </a:p>
        </p:txBody>
      </p:sp>
      <p:sp>
        <p:nvSpPr>
          <p:cNvPr id="8" name="Freeform 13" descr="CGI cornerstone">
            <a:extLst>
              <a:ext uri="{FF2B5EF4-FFF2-40B4-BE49-F238E27FC236}">
                <a16:creationId xmlns:a16="http://schemas.microsoft.com/office/drawing/2014/main" id="{47B68E29-85E8-7585-D294-C63868CB4A0E}"/>
              </a:ext>
              <a:ext uri="{C183D7F6-B498-43B3-948B-1728B52AA6E4}">
                <adec:decorative xmlns:adec="http://schemas.microsoft.com/office/drawing/2017/decorative" val="0"/>
              </a:ext>
            </a:extLst>
          </p:cNvPr>
          <p:cNvSpPr/>
          <p:nvPr userDrawn="1"/>
        </p:nvSpPr>
        <p:spPr bwMode="gray">
          <a:xfrm rot="16200000">
            <a:off x="6096000" y="773450"/>
            <a:ext cx="5329240" cy="5329238"/>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6000">
                <a:srgbClr val="E31937"/>
              </a:gs>
              <a:gs pos="33000">
                <a:srgbClr val="FF6A00"/>
              </a:gs>
              <a:gs pos="0">
                <a:srgbClr val="FFCDD2"/>
              </a:gs>
              <a:gs pos="100000">
                <a:srgbClr val="991F3D"/>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dirty="0">
              <a:solidFill>
                <a:schemeClr val="bg1"/>
              </a:solidFill>
              <a:cs typeface="Arial" pitchFamily="34" charset="0"/>
            </a:endParaRPr>
          </a:p>
        </p:txBody>
      </p:sp>
      <p:sp>
        <p:nvSpPr>
          <p:cNvPr id="9" name="TextBox 8">
            <a:extLst>
              <a:ext uri="{FF2B5EF4-FFF2-40B4-BE49-F238E27FC236}">
                <a16:creationId xmlns:a16="http://schemas.microsoft.com/office/drawing/2014/main" id="{D669477B-4844-9E49-1924-9A24EC02EC13}"/>
              </a:ext>
              <a:ext uri="{C183D7F6-B498-43B3-948B-1728B52AA6E4}">
                <adec:decorative xmlns:adec="http://schemas.microsoft.com/office/drawing/2017/decorative" val="1"/>
              </a:ext>
            </a:extLst>
          </p:cNvPr>
          <p:cNvSpPr txBox="1"/>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dirty="0"/>
          </a:p>
        </p:txBody>
      </p:sp>
      <p:sp>
        <p:nvSpPr>
          <p:cNvPr id="2" name="Footer Placeholder 1">
            <a:extLst>
              <a:ext uri="{FF2B5EF4-FFF2-40B4-BE49-F238E27FC236}">
                <a16:creationId xmlns:a16="http://schemas.microsoft.com/office/drawing/2014/main" id="{2F561915-DA14-AD3D-0600-A7BC70AB91AF}"/>
              </a:ext>
              <a:ext uri="{C183D7F6-B498-43B3-948B-1728B52AA6E4}">
                <adec:decorative xmlns:adec="http://schemas.microsoft.com/office/drawing/2017/decorative" val="1"/>
              </a:ext>
            </a:extLst>
          </p:cNvPr>
          <p:cNvSpPr>
            <a:spLocks noGrp="1"/>
          </p:cNvSpPr>
          <p:nvPr>
            <p:ph type="ftr" sz="quarter" idx="15"/>
          </p:nvPr>
        </p:nvSpPr>
        <p:spPr>
          <a:xfrm>
            <a:off x="4041648" y="6931152"/>
            <a:ext cx="4114800" cy="137160"/>
          </a:xfrm>
        </p:spPr>
        <p:txBody>
          <a:bodyPr/>
          <a:lstStyle/>
          <a:p>
            <a:endParaRPr lang="en-US" noProof="0" dirty="0"/>
          </a:p>
        </p:txBody>
      </p:sp>
      <p:sp>
        <p:nvSpPr>
          <p:cNvPr id="4" name="Slide Number Placeholder 3">
            <a:extLst>
              <a:ext uri="{FF2B5EF4-FFF2-40B4-BE49-F238E27FC236}">
                <a16:creationId xmlns:a16="http://schemas.microsoft.com/office/drawing/2014/main" id="{EFB06569-C9F6-43BB-9951-729D78B19682}"/>
              </a:ext>
              <a:ext uri="{C183D7F6-B498-43B3-948B-1728B52AA6E4}">
                <adec:decorative xmlns:adec="http://schemas.microsoft.com/office/drawing/2017/decorative" val="1"/>
              </a:ext>
            </a:extLst>
          </p:cNvPr>
          <p:cNvSpPr>
            <a:spLocks noGrp="1"/>
          </p:cNvSpPr>
          <p:nvPr>
            <p:ph type="sldNum" sz="quarter" idx="11"/>
          </p:nvPr>
        </p:nvSpPr>
        <p:spPr>
          <a:xfrm>
            <a:off x="11163034" y="6931152"/>
            <a:ext cx="261660" cy="137160"/>
          </a:xfrm>
        </p:spPr>
        <p:txBody>
          <a:bodyPr/>
          <a:lstStyle/>
          <a:p>
            <a:fld id="{525A3C56-E491-49B2-93F3-63532DF516BC}" type="slidenum">
              <a:rPr lang="en-US" noProof="0" smtClean="0"/>
              <a:pPr/>
              <a:t>‹#›</a:t>
            </a:fld>
            <a:endParaRPr lang="en-US" noProof="0" dirty="0"/>
          </a:p>
        </p:txBody>
      </p:sp>
      <p:pic>
        <p:nvPicPr>
          <p:cNvPr id="3" name="CGI logo">
            <a:extLst>
              <a:ext uri="{FF2B5EF4-FFF2-40B4-BE49-F238E27FC236}">
                <a16:creationId xmlns:a16="http://schemas.microsoft.com/office/drawing/2014/main" id="{35232DEE-EBC0-E687-C6B9-43825967B993}"/>
              </a:ext>
            </a:extLst>
          </p:cNvPr>
          <p:cNvPicPr>
            <a:picLocks/>
          </p:cNvPicPr>
          <p:nvPr userDrawn="1"/>
        </p:nvPicPr>
        <p:blipFill rotWithShape="1">
          <a:blip r:embed="rId2" cstate="print">
            <a:extLst>
              <a:ext uri="{28A0092B-C50C-407E-A947-70E740481C1C}">
                <a14:useLocalDpi xmlns:a14="http://schemas.microsoft.com/office/drawing/2010/main" val="0"/>
              </a:ext>
            </a:extLst>
          </a:blip>
          <a:srcRect b="-458"/>
          <a:stretch/>
        </p:blipFill>
        <p:spPr>
          <a:xfrm>
            <a:off x="767134" y="5372173"/>
            <a:ext cx="1548656" cy="723953"/>
          </a:xfrm>
          <a:prstGeom prst="rect">
            <a:avLst/>
          </a:prstGeom>
          <a:ln>
            <a:noFill/>
          </a:ln>
        </p:spPr>
      </p:pic>
    </p:spTree>
    <p:extLst>
      <p:ext uri="{BB962C8B-B14F-4D97-AF65-F5344CB8AC3E}">
        <p14:creationId xmlns:p14="http://schemas.microsoft.com/office/powerpoint/2010/main" val="1869684214"/>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BF8C6-FF3A-E946-B3D5-6C27E5F99464}"/>
              </a:ext>
            </a:extLst>
          </p:cNvPr>
          <p:cNvSpPr>
            <a:spLocks noGrp="1"/>
          </p:cNvSpPr>
          <p:nvPr>
            <p:ph type="sldNum" sz="quarter" idx="10"/>
          </p:nvPr>
        </p:nvSpPr>
        <p:spPr/>
        <p:txBody>
          <a:bodyPr>
            <a:noAutofit/>
          </a:bodyPr>
          <a:lstStyle/>
          <a:p>
            <a:fld id="{525A3C56-E491-49B2-93F3-63532DF516BC}" type="slidenum">
              <a:rPr lang="en-CA" smtClean="0"/>
              <a:pPr/>
              <a:t>‹#›</a:t>
            </a:fld>
            <a:endParaRPr lang="en-CA"/>
          </a:p>
        </p:txBody>
      </p:sp>
      <p:sp>
        <p:nvSpPr>
          <p:cNvPr id="4" name="Title Placeholder 1">
            <a:extLst>
              <a:ext uri="{FF2B5EF4-FFF2-40B4-BE49-F238E27FC236}">
                <a16:creationId xmlns:a16="http://schemas.microsoft.com/office/drawing/2014/main" id="{29301D37-B47A-0547-ABCC-1B647A2174A5}"/>
              </a:ext>
            </a:extLst>
          </p:cNvPr>
          <p:cNvSpPr>
            <a:spLocks noGrp="1"/>
          </p:cNvSpPr>
          <p:nvPr>
            <p:ph type="title" hasCustomPrompt="1"/>
          </p:nvPr>
        </p:nvSpPr>
        <p:spPr>
          <a:xfrm>
            <a:off x="766763" y="684000"/>
            <a:ext cx="10658475" cy="565231"/>
          </a:xfrm>
          <a:prstGeom prst="rect">
            <a:avLst/>
          </a:prstGeom>
        </p:spPr>
        <p:txBody>
          <a:bodyPr vert="horz" lIns="0" tIns="0" rIns="0" bIns="0" rtlCol="0" anchor="t" anchorCtr="0">
            <a:noAutofit/>
          </a:bodyPr>
          <a:lstStyle/>
          <a:p>
            <a:r>
              <a:rPr lang="en-US" noProof="0"/>
              <a:t>Comparison page</a:t>
            </a:r>
          </a:p>
        </p:txBody>
      </p:sp>
      <p:sp>
        <p:nvSpPr>
          <p:cNvPr id="5" name="Content Placeholder 20">
            <a:extLst>
              <a:ext uri="{FF2B5EF4-FFF2-40B4-BE49-F238E27FC236}">
                <a16:creationId xmlns:a16="http://schemas.microsoft.com/office/drawing/2014/main" id="{0E41DF0A-83D4-5F42-8E48-2002316825FC}"/>
              </a:ext>
            </a:extLst>
          </p:cNvPr>
          <p:cNvSpPr>
            <a:spLocks noGrp="1"/>
          </p:cNvSpPr>
          <p:nvPr>
            <p:ph sz="quarter" idx="18"/>
          </p:nvPr>
        </p:nvSpPr>
        <p:spPr>
          <a:xfrm>
            <a:off x="768880" y="2000028"/>
            <a:ext cx="3058583"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Pct val="100000"/>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a:extLst>
              <a:ext uri="{FF2B5EF4-FFF2-40B4-BE49-F238E27FC236}">
                <a16:creationId xmlns:a16="http://schemas.microsoft.com/office/drawing/2014/main" id="{8B6F1C2D-EAC0-104E-91F8-B5ECA6A6754C}"/>
              </a:ext>
            </a:extLst>
          </p:cNvPr>
          <p:cNvCxnSpPr>
            <a:cxnSpLocks/>
          </p:cNvCxnSpPr>
          <p:nvPr userDrawn="1"/>
        </p:nvCxnSpPr>
        <p:spPr bwMode="gray">
          <a:xfrm>
            <a:off x="4585990" y="1543377"/>
            <a:ext cx="0" cy="3977818"/>
          </a:xfrm>
          <a:prstGeom prst="line">
            <a:avLst/>
          </a:prstGeom>
          <a:noFill/>
          <a:ln w="19050">
            <a:solidFill>
              <a:schemeClr val="accent6"/>
            </a:solidFill>
            <a:round/>
            <a:headEnd/>
            <a:tailEnd/>
          </a:ln>
          <a:effectLst/>
        </p:spPr>
      </p:cxnSp>
      <p:cxnSp>
        <p:nvCxnSpPr>
          <p:cNvPr id="7" name="Straight Connector 6">
            <a:extLst>
              <a:ext uri="{FF2B5EF4-FFF2-40B4-BE49-F238E27FC236}">
                <a16:creationId xmlns:a16="http://schemas.microsoft.com/office/drawing/2014/main" id="{D3A4403B-4A6F-6C49-BB6C-AB5D0E54358A}"/>
              </a:ext>
            </a:extLst>
          </p:cNvPr>
          <p:cNvCxnSpPr>
            <a:cxnSpLocks/>
          </p:cNvCxnSpPr>
          <p:nvPr userDrawn="1"/>
        </p:nvCxnSpPr>
        <p:spPr bwMode="gray">
          <a:xfrm>
            <a:off x="8401050" y="1543377"/>
            <a:ext cx="0" cy="3977818"/>
          </a:xfrm>
          <a:prstGeom prst="line">
            <a:avLst/>
          </a:prstGeom>
          <a:noFill/>
          <a:ln w="19050">
            <a:solidFill>
              <a:schemeClr val="accent6"/>
            </a:solidFill>
            <a:round/>
            <a:headEnd/>
            <a:tailEnd/>
          </a:ln>
          <a:effectLst/>
        </p:spPr>
      </p:cxnSp>
      <p:sp>
        <p:nvSpPr>
          <p:cNvPr id="8" name="Content Placeholder 20">
            <a:extLst>
              <a:ext uri="{FF2B5EF4-FFF2-40B4-BE49-F238E27FC236}">
                <a16:creationId xmlns:a16="http://schemas.microsoft.com/office/drawing/2014/main" id="{7789C2AB-0FAA-0647-B95A-D8A3E341BD5F}"/>
              </a:ext>
            </a:extLst>
          </p:cNvPr>
          <p:cNvSpPr>
            <a:spLocks noGrp="1"/>
          </p:cNvSpPr>
          <p:nvPr>
            <p:ph sz="quarter" idx="20"/>
          </p:nvPr>
        </p:nvSpPr>
        <p:spPr>
          <a:xfrm>
            <a:off x="4596063" y="2000028"/>
            <a:ext cx="3012824"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Pct val="100000"/>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52835192-0902-8445-BEBB-236A1C87ED56}"/>
              </a:ext>
            </a:extLst>
          </p:cNvPr>
          <p:cNvSpPr>
            <a:spLocks noGrp="1"/>
          </p:cNvSpPr>
          <p:nvPr>
            <p:ph sz="quarter" idx="21"/>
          </p:nvPr>
        </p:nvSpPr>
        <p:spPr>
          <a:xfrm>
            <a:off x="8413992" y="2000028"/>
            <a:ext cx="3011245"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Pct val="100000"/>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2">
            <a:extLst>
              <a:ext uri="{FF2B5EF4-FFF2-40B4-BE49-F238E27FC236}">
                <a16:creationId xmlns:a16="http://schemas.microsoft.com/office/drawing/2014/main" id="{4E20A456-898E-7647-9636-3B35BE74CBDC}"/>
              </a:ext>
            </a:extLst>
          </p:cNvPr>
          <p:cNvSpPr>
            <a:spLocks noGrp="1"/>
          </p:cNvSpPr>
          <p:nvPr>
            <p:ph idx="1" hasCustomPrompt="1"/>
          </p:nvPr>
        </p:nvSpPr>
        <p:spPr>
          <a:xfrm>
            <a:off x="766763" y="1541789"/>
            <a:ext cx="3060700"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tabLst/>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1" name="Content Placeholder 2">
            <a:extLst>
              <a:ext uri="{FF2B5EF4-FFF2-40B4-BE49-F238E27FC236}">
                <a16:creationId xmlns:a16="http://schemas.microsoft.com/office/drawing/2014/main" id="{94060416-9D8D-2B4A-96F8-0EF11DCAC266}"/>
              </a:ext>
            </a:extLst>
          </p:cNvPr>
          <p:cNvSpPr>
            <a:spLocks noGrp="1"/>
          </p:cNvSpPr>
          <p:nvPr>
            <p:ph idx="22" hasCustomPrompt="1"/>
          </p:nvPr>
        </p:nvSpPr>
        <p:spPr>
          <a:xfrm>
            <a:off x="4583113" y="1541789"/>
            <a:ext cx="3025776"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tabLst/>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2" name="Content Placeholder 2">
            <a:extLst>
              <a:ext uri="{FF2B5EF4-FFF2-40B4-BE49-F238E27FC236}">
                <a16:creationId xmlns:a16="http://schemas.microsoft.com/office/drawing/2014/main" id="{7B3F98ED-EDB1-0746-922E-070BFA3CA393}"/>
              </a:ext>
            </a:extLst>
          </p:cNvPr>
          <p:cNvSpPr>
            <a:spLocks noGrp="1"/>
          </p:cNvSpPr>
          <p:nvPr>
            <p:ph idx="23" hasCustomPrompt="1"/>
          </p:nvPr>
        </p:nvSpPr>
        <p:spPr>
          <a:xfrm>
            <a:off x="8401049" y="1541789"/>
            <a:ext cx="3024189"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tabLst/>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cxnSp>
        <p:nvCxnSpPr>
          <p:cNvPr id="13" name="Straight Connector 12">
            <a:extLst>
              <a:ext uri="{FF2B5EF4-FFF2-40B4-BE49-F238E27FC236}">
                <a16:creationId xmlns:a16="http://schemas.microsoft.com/office/drawing/2014/main" id="{3AE45457-E95A-C34E-B64B-96FA51745FDE}"/>
              </a:ext>
            </a:extLst>
          </p:cNvPr>
          <p:cNvCxnSpPr>
            <a:cxnSpLocks/>
          </p:cNvCxnSpPr>
          <p:nvPr userDrawn="1"/>
        </p:nvCxnSpPr>
        <p:spPr bwMode="gray">
          <a:xfrm>
            <a:off x="770515" y="1543377"/>
            <a:ext cx="0" cy="3977818"/>
          </a:xfrm>
          <a:prstGeom prst="line">
            <a:avLst/>
          </a:prstGeom>
          <a:noFill/>
          <a:ln w="19050">
            <a:solidFill>
              <a:schemeClr val="accent6"/>
            </a:solidFill>
            <a:round/>
            <a:headEnd/>
            <a:tailEnd/>
          </a:ln>
          <a:effectLst/>
        </p:spPr>
      </p:cxnSp>
      <p:sp>
        <p:nvSpPr>
          <p:cNvPr id="19" name="TextBox 18">
            <a:extLst>
              <a:ext uri="{FF2B5EF4-FFF2-40B4-BE49-F238E27FC236}">
                <a16:creationId xmlns:a16="http://schemas.microsoft.com/office/drawing/2014/main" id="{128F13C5-CF61-4A4C-8183-EEC7441F9C66}"/>
              </a:ext>
            </a:extLst>
          </p:cNvPr>
          <p:cNvSpPr txBox="1"/>
          <p:nvPr userDrawn="1"/>
        </p:nvSpPr>
        <p:spPr>
          <a:xfrm>
            <a:off x="5320145" y="1025236"/>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87427157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Graphic device and big title">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760278" y="615621"/>
            <a:ext cx="4573587" cy="2494717"/>
          </a:xfrm>
          <a:prstGeom prst="rect">
            <a:avLst/>
          </a:prstGeom>
        </p:spPr>
        <p:txBody>
          <a:bodyPr vert="horz" lIns="0" tIns="0" rIns="0" bIns="0" rtlCol="0" anchor="t" anchorCtr="0">
            <a:noAutofit/>
          </a:bodyPr>
          <a:lstStyle>
            <a:lvl1pPr>
              <a:defRPr sz="4800"/>
            </a:lvl1pPr>
          </a:lstStyle>
          <a:p>
            <a:r>
              <a:rPr lang="en-CA" noProof="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
        <p:nvSpPr>
          <p:cNvPr id="6" name="Espace réservé pour une image  8">
            <a:extLst>
              <a:ext uri="{FF2B5EF4-FFF2-40B4-BE49-F238E27FC236}">
                <a16:creationId xmlns:a16="http://schemas.microsoft.com/office/drawing/2014/main" id="{C4B7093F-77F3-3449-9E60-BC70230FC0A3}"/>
              </a:ext>
            </a:extLst>
          </p:cNvPr>
          <p:cNvSpPr>
            <a:spLocks noGrp="1" noChangeAspect="1"/>
          </p:cNvSpPr>
          <p:nvPr>
            <p:ph type="pic" sz="quarter" idx="15" hasCustomPrompt="1"/>
          </p:nvPr>
        </p:nvSpPr>
        <p:spPr>
          <a:xfrm>
            <a:off x="6111917" y="770881"/>
            <a:ext cx="5321943" cy="5321944"/>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a:cs typeface="Arial" pitchFamily="34" charset="0"/>
              </a:rPr>
              <a:t>Click on the Image icon to change with a new picture located on your computer</a:t>
            </a:r>
            <a:endParaRPr lang="fr-F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3429000"/>
            <a:ext cx="4573587" cy="2663825"/>
          </a:xfrm>
          <a:prstGeom prst="rect">
            <a:avLst/>
          </a:prstGeom>
        </p:spPr>
        <p:txBody>
          <a:bodyPr lIns="0" tIns="0" rIns="0" bIns="0">
            <a:noAutofit/>
          </a:bodyPr>
          <a:lstStyle>
            <a:lvl1pPr marL="0" indent="0">
              <a:spcBef>
                <a:spcPts val="0"/>
              </a:spcBef>
              <a:buClrTx/>
              <a:buSzPct val="100000"/>
              <a:buFont typeface="Arial" panose="020B0604020202020204" pitchFamily="34" charset="0"/>
              <a:buNone/>
              <a:defRPr sz="2000">
                <a:solidFill>
                  <a:schemeClr val="tx1"/>
                </a:solidFill>
                <a:latin typeface="Arial" pitchFamily="34" charset="0"/>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6782385"/>
      </p:ext>
    </p:extLst>
  </p:cSld>
  <p:clrMapOvr>
    <a:masterClrMapping/>
  </p:clrMapOvr>
  <p:extLst>
    <p:ext uri="{DCECCB84-F9BA-43D5-87BE-67443E8EF086}">
      <p15:sldGuideLst xmlns:p15="http://schemas.microsoft.com/office/powerpoint/2012/main"/>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Graphic device and big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a:spLocks/>
          </p:cNvSpPr>
          <p:nvPr userDrawn="1"/>
        </p:nvSpPr>
        <p:spPr bwMode="auto">
          <a:xfrm rot="16200000" flipH="1">
            <a:off x="7632850" y="776137"/>
            <a:ext cx="3803349" cy="3781425"/>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2" name="Espace réservé du texte 2">
            <a:extLst>
              <a:ext uri="{FF2B5EF4-FFF2-40B4-BE49-F238E27FC236}">
                <a16:creationId xmlns:a16="http://schemas.microsoft.com/office/drawing/2014/main" id="{D3042FBB-DA17-F44B-831D-42583634A8FE}"/>
              </a:ext>
            </a:extLst>
          </p:cNvPr>
          <p:cNvSpPr>
            <a:spLocks noGrp="1"/>
          </p:cNvSpPr>
          <p:nvPr>
            <p:ph type="body" sz="quarter" idx="10" hasCustomPrompt="1"/>
          </p:nvPr>
        </p:nvSpPr>
        <p:spPr>
          <a:xfrm>
            <a:off x="766800" y="578900"/>
            <a:ext cx="6130753" cy="2858812"/>
          </a:xfrm>
          <a:prstGeom prst="rect">
            <a:avLst/>
          </a:prstGeom>
        </p:spPr>
        <p:txBody>
          <a:bodyPr lIns="0" tIns="0" rIns="0" bIns="0">
            <a:noAutofit/>
          </a:bodyPr>
          <a:lstStyle>
            <a:lvl1pPr marL="0" indent="0">
              <a:lnSpc>
                <a:spcPct val="100000"/>
              </a:lnSpc>
              <a:spcBef>
                <a:spcPts val="0"/>
              </a:spcBef>
              <a:buNone/>
              <a:defRPr sz="6000">
                <a:solidFill>
                  <a:schemeClr val="tx1"/>
                </a:solidFill>
              </a:defRPr>
            </a:lvl1pPr>
          </a:lstStyle>
          <a:p>
            <a:pPr lvl="0"/>
            <a:r>
              <a:rPr lang="en-CA"/>
              <a:t>Title</a:t>
            </a:r>
          </a:p>
        </p:txBody>
      </p:sp>
      <p:sp>
        <p:nvSpPr>
          <p:cNvPr id="4" name="ZoneTexte 3">
            <a:extLst>
              <a:ext uri="{FF2B5EF4-FFF2-40B4-BE49-F238E27FC236}">
                <a16:creationId xmlns:a16="http://schemas.microsoft.com/office/drawing/2014/main" id="{5C837B84-BCBE-CE4F-AAD6-DC4A6359EA7D}"/>
              </a:ext>
            </a:extLst>
          </p:cNvPr>
          <p:cNvSpPr txBox="1"/>
          <p:nvPr userDrawn="1"/>
        </p:nvSpPr>
        <p:spPr bwMode="auto">
          <a:xfrm>
            <a:off x="766763" y="5916651"/>
            <a:ext cx="975360" cy="215444"/>
          </a:xfrm>
          <a:prstGeom prst="rect">
            <a:avLst/>
          </a:prstGeom>
          <a:solidFill>
            <a:schemeClr val="bg1"/>
          </a:solidFill>
          <a:ln w="9525" algn="ctr">
            <a:noFill/>
            <a:miter lim="800000"/>
            <a:headEnd/>
            <a:tailEnd/>
          </a:ln>
          <a:effectLst/>
        </p:spPr>
        <p:txBody>
          <a:bodyPr wrap="square" lIns="0" tIns="0" rIns="0" bIns="0" rtlCol="0">
            <a:noAutofit/>
          </a:bodyPr>
          <a:lstStyle/>
          <a:p>
            <a:r>
              <a:rPr lang="en-CA" sz="1400" b="1">
                <a:cs typeface="Arial" pitchFamily="34" charset="0"/>
              </a:rPr>
              <a:t>cgi.com</a:t>
            </a:r>
          </a:p>
        </p:txBody>
      </p:sp>
      <p:sp>
        <p:nvSpPr>
          <p:cNvPr id="7" name="ZoneTexte 6">
            <a:extLst>
              <a:ext uri="{FF2B5EF4-FFF2-40B4-BE49-F238E27FC236}">
                <a16:creationId xmlns:a16="http://schemas.microsoft.com/office/drawing/2014/main" id="{CDA1E445-A6EB-ED42-914D-6C8866FA7691}"/>
              </a:ext>
            </a:extLst>
          </p:cNvPr>
          <p:cNvSpPr txBox="1"/>
          <p:nvPr userDrawn="1"/>
        </p:nvSpPr>
        <p:spPr>
          <a:xfrm>
            <a:off x="766763" y="3700463"/>
            <a:ext cx="6234112" cy="2014537"/>
          </a:xfrm>
          <a:prstGeom prst="rect">
            <a:avLst/>
          </a:prstGeom>
        </p:spPr>
        <p:txBody>
          <a:bodyPr vert="horz" wrap="square" lIns="0" tIns="0" rIns="0" bIns="0" rtlCol="0" anchor="t" anchorCtr="0">
            <a:noAutofit/>
          </a:bodyPr>
          <a:lstStyle/>
          <a:p>
            <a:endParaRPr lang="fr-CA">
              <a:effectLst/>
              <a:highlight>
                <a:srgbClr val="FFFF00"/>
              </a:highlight>
            </a:endParaRPr>
          </a:p>
        </p:txBody>
      </p:sp>
      <p:sp>
        <p:nvSpPr>
          <p:cNvPr id="3" name="Espace réservé du texte 2">
            <a:extLst>
              <a:ext uri="{FF2B5EF4-FFF2-40B4-BE49-F238E27FC236}">
                <a16:creationId xmlns:a16="http://schemas.microsoft.com/office/drawing/2014/main" id="{8EB73EB6-4721-DF40-89DE-28F0838BEABA}"/>
              </a:ext>
            </a:extLst>
          </p:cNvPr>
          <p:cNvSpPr>
            <a:spLocks noGrp="1"/>
          </p:cNvSpPr>
          <p:nvPr>
            <p:ph type="body" sz="quarter" idx="11" hasCustomPrompt="1"/>
          </p:nvPr>
        </p:nvSpPr>
        <p:spPr>
          <a:xfrm>
            <a:off x="766763" y="3727452"/>
            <a:ext cx="6121400" cy="2016123"/>
          </a:xfrm>
          <a:prstGeom prst="rect">
            <a:avLst/>
          </a:prstGeom>
        </p:spPr>
        <p:txBody>
          <a:bodyPr lIns="0" tIns="0" rIns="0" bIns="0">
            <a:noAutofit/>
          </a:bodyPr>
          <a:lstStyle>
            <a:lvl1pPr marL="0" indent="0">
              <a:spcBef>
                <a:spcPts val="0"/>
              </a:spcBef>
              <a:buNone/>
              <a:defRPr sz="1600"/>
            </a:lvl1pPr>
          </a:lstStyle>
          <a:p>
            <a:pPr lvl="0"/>
            <a:r>
              <a:rPr lang="en-US" noProof="0"/>
              <a:t>To get the latest company description, visit brand.cgi.com </a:t>
            </a:r>
          </a:p>
        </p:txBody>
      </p:sp>
      <p:pic>
        <p:nvPicPr>
          <p:cNvPr id="13" name="Image 12">
            <a:extLst>
              <a:ext uri="{FF2B5EF4-FFF2-40B4-BE49-F238E27FC236}">
                <a16:creationId xmlns:a16="http://schemas.microsoft.com/office/drawing/2014/main" id="{4DB3BEC6-2C70-CA49-ACB5-5388FDDE5F7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0299574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Graphic device and small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a:spLocks/>
          </p:cNvSpPr>
          <p:nvPr userDrawn="1"/>
        </p:nvSpPr>
        <p:spPr bwMode="auto">
          <a:xfrm rot="16200000" flipH="1">
            <a:off x="8417520" y="773869"/>
            <a:ext cx="3016411" cy="2999023"/>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7" name="Slide Number Placeholder 5">
            <a:extLst>
              <a:ext uri="{FF2B5EF4-FFF2-40B4-BE49-F238E27FC236}">
                <a16:creationId xmlns:a16="http://schemas.microsoft.com/office/drawing/2014/main" id="{C474D8A0-16FB-2542-B1F3-7CA2D129151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
        <p:nvSpPr>
          <p:cNvPr id="12" name="Titre 1">
            <a:extLst>
              <a:ext uri="{FF2B5EF4-FFF2-40B4-BE49-F238E27FC236}">
                <a16:creationId xmlns:a16="http://schemas.microsoft.com/office/drawing/2014/main" id="{4B0EAFBC-1A30-3845-B3FB-9DDCB8086A8B}"/>
              </a:ext>
            </a:extLst>
          </p:cNvPr>
          <p:cNvSpPr>
            <a:spLocks noGrp="1"/>
          </p:cNvSpPr>
          <p:nvPr>
            <p:ph type="title" hasCustomPrompt="1"/>
          </p:nvPr>
        </p:nvSpPr>
        <p:spPr>
          <a:xfrm>
            <a:off x="765737" y="683246"/>
            <a:ext cx="6108399" cy="531097"/>
          </a:xfrm>
        </p:spPr>
        <p:txBody>
          <a:bodyPr>
            <a:noAutofit/>
          </a:bodyPr>
          <a:lstStyle>
            <a:lvl1pPr>
              <a:defRPr sz="2800">
                <a:solidFill>
                  <a:schemeClr val="tx1"/>
                </a:solidFill>
              </a:defRPr>
            </a:lvl1pPr>
          </a:lstStyle>
          <a:p>
            <a:r>
              <a:rPr lang="en-CA"/>
              <a:t>Title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1704110"/>
            <a:ext cx="6107373" cy="4123253"/>
          </a:xfrm>
          <a:prstGeom prst="rect">
            <a:avLst/>
          </a:prstGeom>
        </p:spPr>
        <p:txBody>
          <a:bodyPr lIns="0" tIns="0" rIns="0" bIns="0">
            <a:noAutofit/>
          </a:bodyPr>
          <a:lstStyle>
            <a:lvl1pPr marL="0" indent="0">
              <a:spcBef>
                <a:spcPts val="0"/>
              </a:spcBef>
              <a:buClrTx/>
              <a:buSzPct val="100000"/>
              <a:buFont typeface="Arial" panose="020B0604020202020204" pitchFamily="34" charset="0"/>
              <a:buNone/>
              <a:defRPr sz="2000">
                <a:solidFill>
                  <a:schemeClr val="tx1"/>
                </a:solidFill>
                <a:latin typeface="Arial" pitchFamily="34" charset="0"/>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0372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CA3CDF8A-556A-3F4E-82A4-A5DA4775BE66}"/>
              </a:ext>
            </a:extLst>
          </p:cNvPr>
          <p:cNvSpPr>
            <a:spLocks noGrp="1" noChangeAspect="1"/>
          </p:cNvSpPr>
          <p:nvPr>
            <p:ph type="pic" sz="quarter" idx="14"/>
          </p:nvPr>
        </p:nvSpPr>
        <p:spPr>
          <a:xfrm>
            <a:off x="782529" y="3941366"/>
            <a:ext cx="1080647" cy="1080000"/>
          </a:xfrm>
          <a:prstGeom prst="rect">
            <a:avLst/>
          </a:prstGeom>
          <a:ln>
            <a:noFill/>
          </a:ln>
        </p:spPr>
        <p:txBody>
          <a:bodyPr lIns="0" tIns="0" rIns="0" bIns="0">
            <a:noAutofit/>
          </a:bodyPr>
          <a:lstStyle>
            <a:lvl1pPr marL="0" indent="0" algn="ctr">
              <a:buNone/>
              <a:defRPr lang="en-GB" sz="1100" kern="1200" baseline="0" noProof="0" dirty="0" smtClean="0">
                <a:solidFill>
                  <a:schemeClr val="tx1"/>
                </a:solidFill>
                <a:latin typeface="Arial" pitchFamily="34" charset="0"/>
                <a:ea typeface="+mn-ea"/>
                <a:cs typeface="+mn-cs"/>
              </a:defRPr>
            </a:lvl1pPr>
          </a:lstStyle>
          <a:p>
            <a:r>
              <a:rPr lang="en-US"/>
              <a:t>Click icon to add picture</a:t>
            </a:r>
          </a:p>
        </p:txBody>
      </p:sp>
      <p:sp>
        <p:nvSpPr>
          <p:cNvPr id="5" name="Picture Placeholder 20">
            <a:extLst>
              <a:ext uri="{FF2B5EF4-FFF2-40B4-BE49-F238E27FC236}">
                <a16:creationId xmlns:a16="http://schemas.microsoft.com/office/drawing/2014/main" id="{BEE923B2-3662-614C-AEC1-846B00F55FD1}"/>
              </a:ext>
            </a:extLst>
          </p:cNvPr>
          <p:cNvSpPr>
            <a:spLocks noGrp="1" noChangeAspect="1"/>
          </p:cNvSpPr>
          <p:nvPr>
            <p:ph type="pic" sz="quarter" idx="15"/>
          </p:nvPr>
        </p:nvSpPr>
        <p:spPr>
          <a:xfrm>
            <a:off x="6312001" y="3941366"/>
            <a:ext cx="1080647" cy="1080000"/>
          </a:xfrm>
          <a:prstGeom prst="rect">
            <a:avLst/>
          </a:prstGeom>
          <a:ln>
            <a:noFill/>
          </a:ln>
        </p:spPr>
        <p:txBody>
          <a:bodyPr lIns="0" tIns="0" rIns="0" bIns="0">
            <a:noAutofit/>
          </a:bodyPr>
          <a:lstStyle>
            <a:lvl1pPr marL="0" indent="0" algn="ctr">
              <a:buNone/>
              <a:defRPr lang="en-GB" sz="1100" kern="1200" baseline="0" noProof="0" dirty="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54351994-C110-F943-BA9E-AB717123F9E4}"/>
              </a:ext>
            </a:extLst>
          </p:cNvPr>
          <p:cNvSpPr>
            <a:spLocks noGrp="1"/>
          </p:cNvSpPr>
          <p:nvPr>
            <p:ph type="title"/>
          </p:nvPr>
        </p:nvSpPr>
        <p:spPr>
          <a:xfrm>
            <a:off x="766762" y="2612855"/>
            <a:ext cx="10658475" cy="920750"/>
          </a:xfrm>
          <a:prstGeom prst="rect">
            <a:avLst/>
          </a:prstGeom>
        </p:spPr>
        <p:txBody>
          <a:bodyPr vert="horz" lIns="0" tIns="0" rIns="0" bIns="0" rtlCol="0" anchor="b" anchorCtr="0">
            <a:noAutofit/>
          </a:bodyPr>
          <a:lstStyle/>
          <a:p>
            <a:r>
              <a:rPr lang="en-US" noProof="0"/>
              <a:t>Click to edit Master title style</a:t>
            </a:r>
          </a:p>
        </p:txBody>
      </p:sp>
      <p:sp>
        <p:nvSpPr>
          <p:cNvPr id="7" name="Content Placeholder 20">
            <a:extLst>
              <a:ext uri="{FF2B5EF4-FFF2-40B4-BE49-F238E27FC236}">
                <a16:creationId xmlns:a16="http://schemas.microsoft.com/office/drawing/2014/main" id="{5CCB27AD-C0CD-2C42-B030-26334E078C02}"/>
              </a:ext>
            </a:extLst>
          </p:cNvPr>
          <p:cNvSpPr>
            <a:spLocks noGrp="1"/>
          </p:cNvSpPr>
          <p:nvPr>
            <p:ph sz="quarter" idx="17"/>
          </p:nvPr>
        </p:nvSpPr>
        <p:spPr>
          <a:xfrm>
            <a:off x="2316163" y="3941366"/>
            <a:ext cx="3816350" cy="2151459"/>
          </a:xfrm>
          <a:prstGeom prst="rect">
            <a:avLst/>
          </a:prstGeom>
        </p:spPr>
        <p:txBody>
          <a:bodyPr lIns="0" tIns="0" rIns="0" bIns="0">
            <a:noAutofit/>
          </a:bodyPr>
          <a:lstStyle>
            <a:lvl1pPr marL="0" indent="0">
              <a:spcBef>
                <a:spcPts val="500"/>
              </a:spcBef>
              <a:buClr>
                <a:srgbClr val="000000"/>
              </a:buClr>
              <a:buSzPct val="100000"/>
              <a:buFont typeface="Arial" pitchFamily="34" charset="0"/>
              <a:buNone/>
              <a:defRPr sz="1600">
                <a:solidFill>
                  <a:schemeClr val="tx1"/>
                </a:solidFill>
                <a:latin typeface="Arial" pitchFamily="34" charset="0"/>
              </a:defRPr>
            </a:lvl1pPr>
            <a:lvl2pPr marL="355600" indent="0">
              <a:spcBef>
                <a:spcPts val="500"/>
              </a:spcBef>
              <a:buClr>
                <a:srgbClr val="000000"/>
              </a:buClr>
              <a:buSzPct val="100000"/>
              <a:buFont typeface="Arial" pitchFamily="34" charset="0"/>
              <a:buNone/>
              <a:defRPr sz="1400" baseline="0">
                <a:solidFill>
                  <a:schemeClr val="tx1"/>
                </a:solidFill>
                <a:latin typeface="Arial" pitchFamily="34" charset="0"/>
              </a:defRPr>
            </a:lvl2pPr>
            <a:lvl3pPr marL="536575" indent="-273050">
              <a:spcBef>
                <a:spcPts val="500"/>
              </a:spcBef>
              <a:buClr>
                <a:srgbClr val="000000"/>
              </a:buClr>
              <a:buSzPct val="100000"/>
              <a:buFont typeface="Arial" pitchFamily="34" charset="0"/>
              <a:buChar char="•"/>
              <a:defRPr sz="1400">
                <a:solidFill>
                  <a:schemeClr val="tx1"/>
                </a:solidFill>
                <a:latin typeface="Arial" pitchFamily="34" charset="0"/>
              </a:defRPr>
            </a:lvl3pPr>
            <a:lvl4pPr marL="811213" indent="-274638">
              <a:spcBef>
                <a:spcPts val="500"/>
              </a:spcBef>
              <a:buClr>
                <a:srgbClr val="000000"/>
              </a:buClr>
              <a:buSzPct val="100000"/>
              <a:buFont typeface="Wingdings" pitchFamily="2" charset="2"/>
              <a:buChar char="§"/>
              <a:defRPr sz="1200">
                <a:solidFill>
                  <a:schemeClr val="tx1"/>
                </a:solidFill>
                <a:latin typeface="Arial" pitchFamily="34" charset="0"/>
              </a:defRPr>
            </a:lvl4pPr>
            <a:lvl5pPr marL="1074738" indent="-263525">
              <a:spcBef>
                <a:spcPts val="500"/>
              </a:spcBef>
              <a:buClr>
                <a:srgbClr val="000000"/>
              </a:buClr>
              <a:buSzPct val="10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20">
            <a:extLst>
              <a:ext uri="{FF2B5EF4-FFF2-40B4-BE49-F238E27FC236}">
                <a16:creationId xmlns:a16="http://schemas.microsoft.com/office/drawing/2014/main" id="{103CCFC1-1851-B54B-9A3F-03A9AB582882}"/>
              </a:ext>
            </a:extLst>
          </p:cNvPr>
          <p:cNvSpPr>
            <a:spLocks noGrp="1"/>
          </p:cNvSpPr>
          <p:nvPr>
            <p:ph sz="quarter" idx="22"/>
          </p:nvPr>
        </p:nvSpPr>
        <p:spPr>
          <a:xfrm>
            <a:off x="7608888" y="3941366"/>
            <a:ext cx="3816350" cy="2151459"/>
          </a:xfrm>
          <a:prstGeom prst="rect">
            <a:avLst/>
          </a:prstGeom>
        </p:spPr>
        <p:txBody>
          <a:bodyPr lIns="0" tIns="0" rIns="0" bIns="0">
            <a:noAutofit/>
          </a:bodyPr>
          <a:lstStyle>
            <a:lvl1pPr marL="0" indent="0">
              <a:spcBef>
                <a:spcPts val="500"/>
              </a:spcBef>
              <a:buClr>
                <a:schemeClr val="tx1"/>
              </a:buClr>
              <a:buSzPct val="100000"/>
              <a:buFont typeface="Arial" pitchFamily="34" charset="0"/>
              <a:buNone/>
              <a:defRPr sz="1600">
                <a:solidFill>
                  <a:schemeClr val="tx1"/>
                </a:solidFill>
                <a:latin typeface="Arial" pitchFamily="34" charset="0"/>
              </a:defRPr>
            </a:lvl1pPr>
            <a:lvl2pPr marL="355600" indent="0">
              <a:spcBef>
                <a:spcPts val="500"/>
              </a:spcBef>
              <a:buClr>
                <a:schemeClr val="tx1"/>
              </a:buClr>
              <a:buSzPct val="100000"/>
              <a:buFont typeface="Arial" pitchFamily="34" charset="0"/>
              <a:buNone/>
              <a:defRPr sz="1400" baseline="0">
                <a:solidFill>
                  <a:schemeClr val="tx1"/>
                </a:solidFill>
                <a:latin typeface="Arial" pitchFamily="34" charset="0"/>
              </a:defRPr>
            </a:lvl2pPr>
            <a:lvl3pPr marL="536575" indent="-273050">
              <a:spcBef>
                <a:spcPts val="500"/>
              </a:spcBef>
              <a:buClr>
                <a:schemeClr val="tx1"/>
              </a:buClr>
              <a:buSzPct val="100000"/>
              <a:buFont typeface="Arial" pitchFamily="34" charset="0"/>
              <a:buChar char="•"/>
              <a:defRPr sz="14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2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Slide Number Placeholder 5">
            <a:extLst>
              <a:ext uri="{FF2B5EF4-FFF2-40B4-BE49-F238E27FC236}">
                <a16:creationId xmlns:a16="http://schemas.microsoft.com/office/drawing/2014/main" id="{7F0484C1-4630-D247-85B4-84AA33A128E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252497331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762" y="1460253"/>
            <a:ext cx="8389938" cy="461665"/>
          </a:xfrm>
        </p:spPr>
        <p:txBody>
          <a:bodyPr wrap="square" lIns="0" tIns="0" rIns="0" bIns="0">
            <a:noAutofit/>
          </a:bodyPr>
          <a:lstStyle>
            <a:lvl1pPr algn="l">
              <a:defRPr sz="3000" baseline="0">
                <a:solidFill>
                  <a:schemeClr val="tx1"/>
                </a:solidFill>
              </a:defRPr>
            </a:lvl1pPr>
          </a:lstStyle>
          <a:p>
            <a:r>
              <a:rPr lang="en-US" noProof="0"/>
              <a:t>Text</a:t>
            </a:r>
          </a:p>
        </p:txBody>
      </p:sp>
      <p:sp>
        <p:nvSpPr>
          <p:cNvPr id="5" name="Subtitle 2"/>
          <p:cNvSpPr>
            <a:spLocks noGrp="1"/>
          </p:cNvSpPr>
          <p:nvPr>
            <p:ph type="subTitle" idx="1"/>
          </p:nvPr>
        </p:nvSpPr>
        <p:spPr>
          <a:xfrm>
            <a:off x="753138" y="2294587"/>
            <a:ext cx="8403561" cy="702365"/>
          </a:xfrm>
          <a:prstGeom prst="rect">
            <a:avLst/>
          </a:prstGeom>
        </p:spPr>
        <p:txBody>
          <a:bodyPr lIns="0" tIns="0" rIns="0" bIns="0" anchor="t" anchorCtr="0">
            <a:no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8" name="Slide Number Placeholder 5">
            <a:extLst>
              <a:ext uri="{FF2B5EF4-FFF2-40B4-BE49-F238E27FC236}">
                <a16:creationId xmlns:a16="http://schemas.microsoft.com/office/drawing/2014/main" id="{4B92B566-061D-B145-9022-F401D638E73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1636671171"/>
      </p:ext>
    </p:extLst>
  </p:cSld>
  <p:clrMapOvr>
    <a:masterClrMapping/>
  </p:clrMapOvr>
  <p:hf hd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ack">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666CAE6-9220-9D4A-A132-D9F6BA0AB493}"/>
              </a:ext>
            </a:extLst>
          </p:cNvPr>
          <p:cNvSpPr>
            <a:spLocks noGrp="1"/>
          </p:cNvSpPr>
          <p:nvPr>
            <p:ph type="title"/>
          </p:nvPr>
        </p:nvSpPr>
        <p:spPr>
          <a:xfrm>
            <a:off x="766763" y="3285360"/>
            <a:ext cx="4608512" cy="318452"/>
          </a:xfrm>
          <a:prstGeom prst="rect">
            <a:avLst/>
          </a:prstGeom>
        </p:spPr>
        <p:txBody>
          <a:bodyPr vert="horz" lIns="0" tIns="0" rIns="0" bIns="0" rtlCol="0" anchor="t" anchorCtr="0">
            <a:noAutofit/>
          </a:bodyPr>
          <a:lstStyle>
            <a:lvl1pPr>
              <a:defRPr sz="1800" b="1">
                <a:solidFill>
                  <a:schemeClr val="accent1"/>
                </a:solidFill>
              </a:defRPr>
            </a:lvl1pPr>
          </a:lstStyle>
          <a:p>
            <a:r>
              <a:rPr lang="en-US" noProof="0"/>
              <a:t>Click to edit Master title style</a:t>
            </a:r>
          </a:p>
        </p:txBody>
      </p:sp>
      <p:sp>
        <p:nvSpPr>
          <p:cNvPr id="5" name="Content Placeholder 20">
            <a:extLst>
              <a:ext uri="{FF2B5EF4-FFF2-40B4-BE49-F238E27FC236}">
                <a16:creationId xmlns:a16="http://schemas.microsoft.com/office/drawing/2014/main" id="{85E43662-3308-F34D-B441-CCB9F6406906}"/>
              </a:ext>
            </a:extLst>
          </p:cNvPr>
          <p:cNvSpPr>
            <a:spLocks noGrp="1"/>
          </p:cNvSpPr>
          <p:nvPr>
            <p:ph sz="quarter" idx="17"/>
          </p:nvPr>
        </p:nvSpPr>
        <p:spPr>
          <a:xfrm>
            <a:off x="766762" y="3861360"/>
            <a:ext cx="4608513" cy="2231465"/>
          </a:xfrm>
          <a:prstGeom prst="rect">
            <a:avLst/>
          </a:prstGeom>
        </p:spPr>
        <p:txBody>
          <a:bodyPr lIns="0" tIns="0" rIns="0" bIns="0">
            <a:noAutofit/>
          </a:bodyPr>
          <a:lstStyle>
            <a:lvl1pPr marL="0" indent="0">
              <a:lnSpc>
                <a:spcPct val="110000"/>
              </a:lnSpc>
              <a:spcBef>
                <a:spcPts val="500"/>
              </a:spcBef>
              <a:buClr>
                <a:schemeClr val="tx1"/>
              </a:buClr>
              <a:buSzPct val="110000"/>
              <a:buFont typeface="Arial" pitchFamily="34" charset="0"/>
              <a:buNone/>
              <a:defRPr sz="1200">
                <a:solidFill>
                  <a:schemeClr val="tx1"/>
                </a:solidFill>
                <a:latin typeface="Arial" pitchFamily="34" charset="0"/>
              </a:defRPr>
            </a:lvl1pPr>
            <a:lvl2pPr marL="263525" indent="-263525">
              <a:lnSpc>
                <a:spcPct val="110000"/>
              </a:lnSpc>
              <a:spcBef>
                <a:spcPts val="500"/>
              </a:spcBef>
              <a:buClr>
                <a:schemeClr val="tx1"/>
              </a:buClr>
              <a:buSzPct val="110000"/>
              <a:buFont typeface="Arial" pitchFamily="34" charset="0"/>
              <a:buChar char="•"/>
              <a:defRPr sz="1200" baseline="0">
                <a:solidFill>
                  <a:schemeClr val="tx1"/>
                </a:solidFill>
                <a:latin typeface="Arial" pitchFamily="34" charset="0"/>
              </a:defRPr>
            </a:lvl2pPr>
            <a:lvl3pPr marL="536575" indent="-273050">
              <a:lnSpc>
                <a:spcPct val="110000"/>
              </a:lnSpc>
              <a:spcBef>
                <a:spcPts val="500"/>
              </a:spcBef>
              <a:buClr>
                <a:schemeClr val="tx1"/>
              </a:buClr>
              <a:buSzPct val="100000"/>
              <a:buFont typeface="Calibri" panose="020F0502020204030204" pitchFamily="34" charset="0"/>
              <a:buChar char="–"/>
              <a:defRPr sz="1100">
                <a:solidFill>
                  <a:schemeClr val="tx1"/>
                </a:solidFill>
                <a:latin typeface="Arial" pitchFamily="34" charset="0"/>
              </a:defRPr>
            </a:lvl3pPr>
            <a:lvl4pPr marL="811213" indent="-274638">
              <a:lnSpc>
                <a:spcPct val="110000"/>
              </a:lnSpc>
              <a:spcBef>
                <a:spcPts val="500"/>
              </a:spcBef>
              <a:buClr>
                <a:schemeClr val="tx1"/>
              </a:buClr>
              <a:buSzPct val="110000"/>
              <a:buFont typeface="Wingdings" pitchFamily="2" charset="2"/>
              <a:buChar char="§"/>
              <a:defRPr sz="1100">
                <a:solidFill>
                  <a:schemeClr val="tx1"/>
                </a:solidFill>
                <a:latin typeface="Arial" pitchFamily="34" charset="0"/>
              </a:defRPr>
            </a:lvl4pPr>
            <a:lvl5pPr marL="1074738" indent="-263525">
              <a:lnSpc>
                <a:spcPct val="110000"/>
              </a:lnSpc>
              <a:spcBef>
                <a:spcPts val="500"/>
              </a:spcBef>
              <a:buClr>
                <a:schemeClr val="tx1"/>
              </a:buClr>
              <a:buSzPct val="11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Image 6">
            <a:extLst>
              <a:ext uri="{FF2B5EF4-FFF2-40B4-BE49-F238E27FC236}">
                <a16:creationId xmlns:a16="http://schemas.microsoft.com/office/drawing/2014/main" id="{626F09B8-6289-D048-8199-4C52FCE2640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286671249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1323826" y="6555658"/>
            <a:ext cx="261660" cy="169200"/>
          </a:xfrm>
          <a:prstGeom prst="rect">
            <a:avLst/>
          </a:prstGeom>
        </p:spPr>
        <p:txBody>
          <a:bodyPr wrap="square" lIns="0" tIns="0" rIns="0" bIns="0" anchor="ctr" anchorCtr="0">
            <a:noAutofit/>
          </a:bodyPr>
          <a:lstStyle>
            <a:lvl1pPr algn="r">
              <a:defRPr lang="en-GB" sz="900" kern="1200" noProof="0" dirty="0" smtClean="0">
                <a:solidFill>
                  <a:schemeClr val="tx1"/>
                </a:solidFill>
                <a:latin typeface="Arial" pitchFamily="34" charset="0"/>
                <a:ea typeface="+mn-ea"/>
                <a:cs typeface="Arial" pitchFamily="34" charset="0"/>
              </a:defRPr>
            </a:lvl1pPr>
          </a:lstStyle>
          <a:p>
            <a:fld id="{525A3C56-E491-49B2-93F3-63532DF516BC}" type="slidenum">
              <a:rPr lang="en-US" smtClean="0"/>
              <a:pPr/>
              <a:t>‹#›</a:t>
            </a:fld>
            <a:endParaRPr lang="en-US"/>
          </a:p>
        </p:txBody>
      </p:sp>
      <p:sp>
        <p:nvSpPr>
          <p:cNvPr id="5" name="Rectangle 4"/>
          <p:cNvSpPr/>
          <p:nvPr userDrawn="1"/>
        </p:nvSpPr>
        <p:spPr bwMode="gray">
          <a:xfrm>
            <a:off x="10796438" y="-1"/>
            <a:ext cx="1395561" cy="1238492"/>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GB" sz="1600" b="1">
              <a:solidFill>
                <a:schemeClr val="bg1"/>
              </a:solidFill>
              <a:cs typeface="Arial" pitchFamily="34" charset="0"/>
            </a:endParaRPr>
          </a:p>
        </p:txBody>
      </p:sp>
      <p:sp>
        <p:nvSpPr>
          <p:cNvPr id="7" name="Title 1"/>
          <p:cNvSpPr>
            <a:spLocks noGrp="1"/>
          </p:cNvSpPr>
          <p:nvPr>
            <p:ph type="title"/>
          </p:nvPr>
        </p:nvSpPr>
        <p:spPr>
          <a:xfrm>
            <a:off x="596900" y="400050"/>
            <a:ext cx="11061699" cy="952500"/>
          </a:xfrm>
        </p:spPr>
        <p:txBody>
          <a:bodyPr/>
          <a:lstStyle>
            <a:lvl1pPr>
              <a:defRPr sz="2500"/>
            </a:lvl1pPr>
          </a:lstStyle>
          <a:p>
            <a:r>
              <a:rPr lang="en-US"/>
              <a:t>Click to edit Master title style</a:t>
            </a:r>
            <a:endParaRPr lang="en-GB"/>
          </a:p>
        </p:txBody>
      </p:sp>
      <p:sp>
        <p:nvSpPr>
          <p:cNvPr id="10" name="Footer Placeholder 88">
            <a:extLst>
              <a:ext uri="{FF2B5EF4-FFF2-40B4-BE49-F238E27FC236}">
                <a16:creationId xmlns:a16="http://schemas.microsoft.com/office/drawing/2014/main" id="{6ECD269A-A400-AD49-9A70-8A001D589DDC}"/>
              </a:ext>
            </a:extLst>
          </p:cNvPr>
          <p:cNvSpPr>
            <a:spLocks noGrp="1"/>
          </p:cNvSpPr>
          <p:nvPr>
            <p:ph type="ftr" sz="quarter" idx="3"/>
          </p:nvPr>
        </p:nvSpPr>
        <p:spPr>
          <a:xfrm>
            <a:off x="3868614" y="6555600"/>
            <a:ext cx="4683713" cy="169200"/>
          </a:xfrm>
          <a:prstGeom prst="rect">
            <a:avLst/>
          </a:prstGeom>
        </p:spPr>
        <p:txBody>
          <a:bodyPr vert="horz" wrap="square" lIns="91440" tIns="45720" rIns="91440" bIns="45720" rtlCol="0" anchor="ctr" anchorCtr="0">
            <a:noAutofit/>
          </a:bodyPr>
          <a:lstStyle>
            <a:lvl1pPr marL="0" algn="ctr" defTabSz="914400" rtl="0" eaLnBrk="1" latinLnBrk="0" hangingPunct="1">
              <a:defRPr lang="en-US" sz="1000" b="0" i="0" u="none" kern="1200" dirty="0">
                <a:solidFill>
                  <a:schemeClr val="tx1"/>
                </a:solidFill>
                <a:latin typeface="Arial" panose="020B0604020202020204" pitchFamily="34" charset="0"/>
                <a:ea typeface="+mn-ea"/>
                <a:cs typeface="Arial" pitchFamily="34" charset="0"/>
              </a:defRPr>
            </a:lvl1pPr>
          </a:lstStyle>
          <a:p>
            <a:r>
              <a:rPr lang="en-GB"/>
              <a:t>&lt; client name here &gt;</a:t>
            </a:r>
          </a:p>
        </p:txBody>
      </p:sp>
    </p:spTree>
    <p:extLst>
      <p:ext uri="{BB962C8B-B14F-4D97-AF65-F5344CB8AC3E}">
        <p14:creationId xmlns:p14="http://schemas.microsoft.com/office/powerpoint/2010/main" val="1843439332"/>
      </p:ext>
    </p:extLst>
  </p:cSld>
  <p:clrMapOvr>
    <a:masterClrMapping/>
  </p:clrMapOvr>
  <p:hf hdr="0" dt="0"/>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412540223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1785528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C260-6FD2-854D-FAA5-E6F06EAFD6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1A62D9-4303-79A2-4FA4-F449B6F77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90CF90-5D17-BA88-19B8-2897A5D85061}"/>
              </a:ext>
            </a:extLst>
          </p:cNvPr>
          <p:cNvSpPr>
            <a:spLocks noGrp="1"/>
          </p:cNvSpPr>
          <p:nvPr>
            <p:ph type="dt" sz="half" idx="10"/>
          </p:nvPr>
        </p:nvSpPr>
        <p:spPr/>
        <p:txBody>
          <a:bodyPr/>
          <a:lstStyle/>
          <a:p>
            <a:fld id="{034A5EBE-16B4-1942-BA24-0A5AB688111F}" type="datetimeFigureOut">
              <a:rPr lang="en-US" smtClean="0"/>
              <a:t>2/22/2024</a:t>
            </a:fld>
            <a:endParaRPr lang="en-US"/>
          </a:p>
        </p:txBody>
      </p:sp>
      <p:sp>
        <p:nvSpPr>
          <p:cNvPr id="5" name="Footer Placeholder 4">
            <a:extLst>
              <a:ext uri="{FF2B5EF4-FFF2-40B4-BE49-F238E27FC236}">
                <a16:creationId xmlns:a16="http://schemas.microsoft.com/office/drawing/2014/main" id="{BEA5C18F-D223-681C-A17B-60E7D23F1B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38C36D-75F5-7D10-7ABC-C195F397E4C0}"/>
              </a:ext>
            </a:extLst>
          </p:cNvPr>
          <p:cNvSpPr>
            <a:spLocks noGrp="1"/>
          </p:cNvSpPr>
          <p:nvPr>
            <p:ph type="sldNum" sz="quarter" idx="12"/>
          </p:nvPr>
        </p:nvSpPr>
        <p:spPr/>
        <p:txBody>
          <a:bodyPr/>
          <a:lstStyle/>
          <a:p>
            <a:fld id="{60C0BEB0-ACF4-FE49-9585-161C4D6C7F35}" type="slidenum">
              <a:rPr lang="en-US" smtClean="0"/>
              <a:t>‹#›</a:t>
            </a:fld>
            <a:endParaRPr lang="en-US"/>
          </a:p>
        </p:txBody>
      </p:sp>
    </p:spTree>
    <p:extLst>
      <p:ext uri="{BB962C8B-B14F-4D97-AF65-F5344CB8AC3E}">
        <p14:creationId xmlns:p14="http://schemas.microsoft.com/office/powerpoint/2010/main" val="17316757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slide –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09FD-5D17-CB60-A0D2-30CD6047E0BA}"/>
              </a:ext>
            </a:extLst>
          </p:cNvPr>
          <p:cNvSpPr>
            <a:spLocks noGrp="1"/>
          </p:cNvSpPr>
          <p:nvPr>
            <p:ph type="title" hasCustomPrompt="1"/>
          </p:nvPr>
        </p:nvSpPr>
        <p:spPr/>
        <p:txBody>
          <a:bodyPr/>
          <a:lstStyle/>
          <a:p>
            <a:r>
              <a:rPr lang="en-US" dirty="0"/>
              <a:t>Agenda slide layout 1 - click to add title</a:t>
            </a:r>
          </a:p>
        </p:txBody>
      </p:sp>
      <p:sp>
        <p:nvSpPr>
          <p:cNvPr id="14" name="Agenda item 1">
            <a:extLst>
              <a:ext uri="{FF2B5EF4-FFF2-40B4-BE49-F238E27FC236}">
                <a16:creationId xmlns:a16="http://schemas.microsoft.com/office/drawing/2014/main" id="{143D3174-78EC-43C1-82E0-E82ABF8D2117}"/>
              </a:ext>
            </a:extLst>
          </p:cNvPr>
          <p:cNvSpPr>
            <a:spLocks noGrp="1"/>
          </p:cNvSpPr>
          <p:nvPr>
            <p:ph type="body" sz="quarter" idx="17" hasCustomPrompt="1"/>
          </p:nvPr>
        </p:nvSpPr>
        <p:spPr>
          <a:xfrm>
            <a:off x="765737" y="2295678"/>
            <a:ext cx="151130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dirty="0"/>
          </a:p>
        </p:txBody>
      </p:sp>
      <p:sp>
        <p:nvSpPr>
          <p:cNvPr id="23" name="Agenda item 1 description">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765737" y="3183284"/>
            <a:ext cx="1511300" cy="1501606"/>
          </a:xfrm>
          <a:prstGeom prst="rect">
            <a:avLst/>
          </a:prstGeom>
        </p:spPr>
        <p:txBody>
          <a:bodyPr wrap="square" lIns="0" tIns="0" rIns="0" bIns="0">
            <a:noAutofit/>
          </a:bodyPr>
          <a:lstStyle>
            <a:lvl1pPr marL="12700" indent="-12700" algn="ctr">
              <a:buNone/>
              <a:tabLst/>
              <a:defRPr sz="1600"/>
            </a:lvl1pPr>
          </a:lstStyle>
          <a:p>
            <a:pPr algn="l"/>
            <a:r>
              <a:rPr lang="en-US" noProof="0" dirty="0"/>
              <a:t>Agenda item 1</a:t>
            </a:r>
          </a:p>
        </p:txBody>
      </p:sp>
      <p:sp>
        <p:nvSpPr>
          <p:cNvPr id="16" name="Agenda item 2">
            <a:extLst>
              <a:ext uri="{FF2B5EF4-FFF2-40B4-BE49-F238E27FC236}">
                <a16:creationId xmlns:a16="http://schemas.microsoft.com/office/drawing/2014/main" id="{7016648B-BC25-4821-812E-87B50C18B66F}"/>
              </a:ext>
            </a:extLst>
          </p:cNvPr>
          <p:cNvSpPr>
            <a:spLocks noGrp="1"/>
          </p:cNvSpPr>
          <p:nvPr>
            <p:ph type="body" sz="quarter" idx="19" hasCustomPrompt="1"/>
          </p:nvPr>
        </p:nvSpPr>
        <p:spPr>
          <a:xfrm>
            <a:off x="3054164" y="2295678"/>
            <a:ext cx="150876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dirty="0"/>
          </a:p>
        </p:txBody>
      </p:sp>
      <p:sp>
        <p:nvSpPr>
          <p:cNvPr id="8" name="Agenda item 2 description">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54799" y="3183284"/>
            <a:ext cx="1508760" cy="1501606"/>
          </a:xfrm>
          <a:prstGeom prst="rect">
            <a:avLst/>
          </a:prstGeom>
        </p:spPr>
        <p:txBody>
          <a:bodyPr wrap="square" lIns="0" tIns="0" rIns="0" bIns="0">
            <a:noAutofit/>
          </a:bodyPr>
          <a:lstStyle>
            <a:lvl1pPr marL="12700" indent="-12700" algn="ctr">
              <a:buNone/>
              <a:tabLst/>
              <a:defRPr sz="1600"/>
            </a:lvl1pPr>
          </a:lstStyle>
          <a:p>
            <a:pPr algn="l"/>
            <a:r>
              <a:rPr lang="en-US" noProof="0" dirty="0"/>
              <a:t>Agenda item 2</a:t>
            </a:r>
          </a:p>
        </p:txBody>
      </p:sp>
      <p:sp>
        <p:nvSpPr>
          <p:cNvPr id="17" name="Agenda item 3">
            <a:extLst>
              <a:ext uri="{FF2B5EF4-FFF2-40B4-BE49-F238E27FC236}">
                <a16:creationId xmlns:a16="http://schemas.microsoft.com/office/drawing/2014/main" id="{A6E8C51F-9054-4DBF-8A5A-59322AC4663A}"/>
              </a:ext>
            </a:extLst>
          </p:cNvPr>
          <p:cNvSpPr>
            <a:spLocks noGrp="1"/>
          </p:cNvSpPr>
          <p:nvPr>
            <p:ph type="body" sz="quarter" idx="20" hasCustomPrompt="1"/>
          </p:nvPr>
        </p:nvSpPr>
        <p:spPr>
          <a:xfrm>
            <a:off x="5340051" y="2295678"/>
            <a:ext cx="150876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dirty="0"/>
          </a:p>
        </p:txBody>
      </p:sp>
      <p:sp>
        <p:nvSpPr>
          <p:cNvPr id="20" name="Agenda item 3 description">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41321" y="3183284"/>
            <a:ext cx="1508760" cy="1501606"/>
          </a:xfrm>
          <a:prstGeom prst="rect">
            <a:avLst/>
          </a:prstGeom>
        </p:spPr>
        <p:txBody>
          <a:bodyPr wrap="square" lIns="0" tIns="0" rIns="0" bIns="0">
            <a:noAutofit/>
          </a:bodyPr>
          <a:lstStyle>
            <a:lvl1pPr marL="12700" indent="-12700" algn="ctr">
              <a:buNone/>
              <a:tabLst/>
              <a:defRPr sz="1600"/>
            </a:lvl1pPr>
          </a:lstStyle>
          <a:p>
            <a:pPr algn="l"/>
            <a:r>
              <a:rPr lang="en-US" noProof="0" dirty="0"/>
              <a:t>Agenda item 3</a:t>
            </a:r>
          </a:p>
        </p:txBody>
      </p:sp>
      <p:sp>
        <p:nvSpPr>
          <p:cNvPr id="18" name="Agenda item 4">
            <a:extLst>
              <a:ext uri="{FF2B5EF4-FFF2-40B4-BE49-F238E27FC236}">
                <a16:creationId xmlns:a16="http://schemas.microsoft.com/office/drawing/2014/main" id="{6FDD35C8-B77E-46BD-9338-72F9040FFA6C}"/>
              </a:ext>
            </a:extLst>
          </p:cNvPr>
          <p:cNvSpPr>
            <a:spLocks noGrp="1"/>
          </p:cNvSpPr>
          <p:nvPr>
            <p:ph type="body" sz="quarter" idx="21" hasCustomPrompt="1"/>
          </p:nvPr>
        </p:nvSpPr>
        <p:spPr>
          <a:xfrm>
            <a:off x="7625938" y="2295678"/>
            <a:ext cx="150876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dirty="0"/>
          </a:p>
        </p:txBody>
      </p:sp>
      <p:sp>
        <p:nvSpPr>
          <p:cNvPr id="15" name="Agenda item 4 description">
            <a:extLst>
              <a:ext uri="{FF2B5EF4-FFF2-40B4-BE49-F238E27FC236}">
                <a16:creationId xmlns:a16="http://schemas.microsoft.com/office/drawing/2014/main" id="{DBDC3BC5-8B9E-4D7D-B022-7DC492622AFC}"/>
              </a:ext>
            </a:extLst>
          </p:cNvPr>
          <p:cNvSpPr>
            <a:spLocks noGrp="1"/>
          </p:cNvSpPr>
          <p:nvPr>
            <p:ph type="body" sz="quarter" idx="18" hasCustomPrompt="1"/>
          </p:nvPr>
        </p:nvSpPr>
        <p:spPr>
          <a:xfrm>
            <a:off x="7627843" y="3182112"/>
            <a:ext cx="1508760" cy="1501606"/>
          </a:xfrm>
          <a:prstGeom prst="rect">
            <a:avLst/>
          </a:prstGeom>
        </p:spPr>
        <p:txBody>
          <a:bodyPr wrap="square" lIns="0" tIns="0" rIns="0" bIns="0">
            <a:noAutofit/>
          </a:bodyPr>
          <a:lstStyle>
            <a:lvl1pPr marL="12700" indent="-12700" algn="ctr">
              <a:buNone/>
              <a:tabLst/>
              <a:defRPr sz="1600"/>
            </a:lvl1pPr>
          </a:lstStyle>
          <a:p>
            <a:pPr algn="l"/>
            <a:r>
              <a:rPr lang="en-US" noProof="0" dirty="0"/>
              <a:t>Agenda item 4</a:t>
            </a:r>
          </a:p>
        </p:txBody>
      </p:sp>
      <p:sp>
        <p:nvSpPr>
          <p:cNvPr id="19" name="Agenda item 5">
            <a:extLst>
              <a:ext uri="{FF2B5EF4-FFF2-40B4-BE49-F238E27FC236}">
                <a16:creationId xmlns:a16="http://schemas.microsoft.com/office/drawing/2014/main" id="{D47B1D04-840A-4F73-BA57-8836852239E9}"/>
              </a:ext>
            </a:extLst>
          </p:cNvPr>
          <p:cNvSpPr>
            <a:spLocks noGrp="1"/>
          </p:cNvSpPr>
          <p:nvPr>
            <p:ph type="body" sz="quarter" idx="22" hasCustomPrompt="1"/>
          </p:nvPr>
        </p:nvSpPr>
        <p:spPr>
          <a:xfrm>
            <a:off x="9911825" y="2295678"/>
            <a:ext cx="150876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dirty="0"/>
          </a:p>
        </p:txBody>
      </p:sp>
      <p:sp>
        <p:nvSpPr>
          <p:cNvPr id="22" name="Agenda item 5 description">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4365" y="3183284"/>
            <a:ext cx="1508760" cy="1501606"/>
          </a:xfrm>
          <a:prstGeom prst="rect">
            <a:avLst/>
          </a:prstGeom>
        </p:spPr>
        <p:txBody>
          <a:bodyPr wrap="square" lIns="0" tIns="0" rIns="0" bIns="0">
            <a:noAutofit/>
          </a:bodyPr>
          <a:lstStyle>
            <a:lvl1pPr marL="12700" indent="-12700" algn="ctr">
              <a:buNone/>
              <a:tabLst/>
              <a:defRPr sz="1600"/>
            </a:lvl1pPr>
          </a:lstStyle>
          <a:p>
            <a:pPr algn="l"/>
            <a:r>
              <a:rPr lang="en-US" noProof="0" dirty="0"/>
              <a:t>Agenda item 5</a:t>
            </a:r>
          </a:p>
        </p:txBody>
      </p:sp>
      <p:sp>
        <p:nvSpPr>
          <p:cNvPr id="4" name="Footer Placeholder 3">
            <a:extLst>
              <a:ext uri="{FF2B5EF4-FFF2-40B4-BE49-F238E27FC236}">
                <a16:creationId xmlns:a16="http://schemas.microsoft.com/office/drawing/2014/main" id="{FF42B81B-3CB7-05E5-B0F7-506A0A4CC1AE}"/>
              </a:ext>
              <a:ext uri="{C183D7F6-B498-43B3-948B-1728B52AA6E4}">
                <adec:decorative xmlns:adec="http://schemas.microsoft.com/office/drawing/2017/decorative" val="1"/>
              </a:ext>
            </a:extLst>
          </p:cNvPr>
          <p:cNvSpPr>
            <a:spLocks noGrp="1"/>
          </p:cNvSpPr>
          <p:nvPr>
            <p:ph type="ftr" sz="quarter" idx="25"/>
          </p:nvPr>
        </p:nvSpPr>
        <p:spPr/>
        <p:txBody>
          <a:bodyPr/>
          <a:lstStyle/>
          <a:p>
            <a:endParaRPr lang="en-US" noProof="0" dirty="0"/>
          </a:p>
        </p:txBody>
      </p:sp>
      <p:sp>
        <p:nvSpPr>
          <p:cNvPr id="3" name="Slide number placeholder 2">
            <a:extLst>
              <a:ext uri="{FF2B5EF4-FFF2-40B4-BE49-F238E27FC236}">
                <a16:creationId xmlns:a16="http://schemas.microsoft.com/office/drawing/2014/main" id="{CFA5DBCA-C3A7-554C-80CD-9B2E51986E26}"/>
              </a:ext>
              <a:ext uri="{C183D7F6-B498-43B3-948B-1728B52AA6E4}">
                <adec:decorative xmlns:adec="http://schemas.microsoft.com/office/drawing/2017/decorative" val="1"/>
              </a:ext>
            </a:extLst>
          </p:cNvPr>
          <p:cNvSpPr>
            <a:spLocks noGrp="1"/>
          </p:cNvSpPr>
          <p:nvPr>
            <p:ph type="sldNum" sz="quarter" idx="10"/>
          </p:nvPr>
        </p:nvSpPr>
        <p:spPr/>
        <p:txBody>
          <a:bodyPr>
            <a:noAutofit/>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268825417"/>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Agenda with image 2">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791689" y="765176"/>
            <a:ext cx="3000849" cy="5327650"/>
          </a:xfrm>
          <a:prstGeom prst="rect">
            <a:avLst/>
          </a:prstGeom>
        </p:spPr>
        <p:txBody>
          <a:bodyPr lIns="0" tIns="0" rIns="0" bIns="0">
            <a:noAutofit/>
          </a:bodyPr>
          <a:lstStyle>
            <a:lvl1pPr>
              <a:spcBef>
                <a:spcPts val="500"/>
              </a:spcBef>
              <a:buNone/>
              <a:defRPr lang="en-GB" sz="3200" kern="1200" baseline="0" noProof="0" dirty="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4583114" y="684000"/>
            <a:ext cx="6842124" cy="626302"/>
          </a:xfrm>
          <a:prstGeom prst="rect">
            <a:avLst/>
          </a:prstGeom>
        </p:spPr>
        <p:txBody>
          <a:bodyPr vert="horz" lIns="0" tIns="0" rIns="0" bIns="0" rtlCol="0" anchor="t" anchorCtr="0">
            <a:noAutofit/>
          </a:bodyPr>
          <a:lstStyle/>
          <a:p>
            <a:r>
              <a:rPr lang="en-US" noProof="0"/>
              <a:t>Agenda</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4583114" y="1656522"/>
            <a:ext cx="6842124"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154758635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Blueprint Layout 1">
    <p:spTree>
      <p:nvGrpSpPr>
        <p:cNvPr id="1" name=""/>
        <p:cNvGrpSpPr/>
        <p:nvPr/>
      </p:nvGrpSpPr>
      <p:grpSpPr>
        <a:xfrm>
          <a:off x="0" y="0"/>
          <a:ext cx="0" cy="0"/>
          <a:chOff x="0" y="0"/>
          <a:chExt cx="0" cy="0"/>
        </a:xfrm>
      </p:grpSpPr>
      <p:sp>
        <p:nvSpPr>
          <p:cNvPr id="18" name="Title Placeholder 1"/>
          <p:cNvSpPr>
            <a:spLocks noGrp="1"/>
          </p:cNvSpPr>
          <p:nvPr>
            <p:ph type="title"/>
          </p:nvPr>
        </p:nvSpPr>
        <p:spPr>
          <a:xfrm>
            <a:off x="596901" y="185739"/>
            <a:ext cx="9999662" cy="920750"/>
          </a:xfrm>
          <a:prstGeom prst="rect">
            <a:avLst/>
          </a:prstGeom>
        </p:spPr>
        <p:txBody>
          <a:bodyPr vert="horz" lIns="0" tIns="0" rIns="0" bIns="0" rtlCol="0" anchor="ctr" anchorCtr="0">
            <a:normAutofit/>
          </a:bodyPr>
          <a:lstStyle>
            <a:lvl1pPr>
              <a:defRPr>
                <a:solidFill>
                  <a:schemeClr val="tx1"/>
                </a:solidFill>
                <a:latin typeface="Arial" panose="020B0604020202020204" pitchFamily="34" charset="0"/>
              </a:defRPr>
            </a:lvl1pPr>
          </a:lstStyle>
          <a:p>
            <a:r>
              <a:rPr lang="en-US" noProof="0"/>
              <a:t>Click to edit Master title style</a:t>
            </a:r>
          </a:p>
        </p:txBody>
      </p:sp>
    </p:spTree>
    <p:extLst>
      <p:ext uri="{BB962C8B-B14F-4D97-AF65-F5344CB8AC3E}">
        <p14:creationId xmlns:p14="http://schemas.microsoft.com/office/powerpoint/2010/main" val="1148195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userDrawn="1">
  <p:cSld name="1_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a:lvl1pPr>
          </a:lstStyle>
          <a:p>
            <a:pPr lvl="0"/>
            <a:r>
              <a:rPr lang="en-CA" dirty="0"/>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a:lvl1pPr>
          </a:lstStyle>
          <a:p>
            <a:pPr lvl="0"/>
            <a:r>
              <a:rPr lang="en-CA" dirty="0"/>
              <a:t>Name, role</a:t>
            </a:r>
            <a:br>
              <a:rPr lang="en-CA" dirty="0"/>
            </a:br>
            <a:r>
              <a:rPr lang="en-CA" dirty="0"/>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763" y="5372174"/>
            <a:ext cx="1549400" cy="720651"/>
          </a:xfrm>
          <a:prstGeom prst="rect">
            <a:avLst/>
          </a:prstGeom>
        </p:spPr>
      </p:pic>
      <p:sp>
        <p:nvSpPr>
          <p:cNvPr id="12" name="Picture Placeholder 2"/>
          <p:cNvSpPr>
            <a:spLocks noGrp="1"/>
          </p:cNvSpPr>
          <p:nvPr>
            <p:ph type="pic" sz="quarter" idx="16"/>
          </p:nvPr>
        </p:nvSpPr>
        <p:spPr>
          <a:xfrm>
            <a:off x="6142038" y="777875"/>
            <a:ext cx="5308600" cy="5295900"/>
          </a:xfrm>
          <a:prstGeom prst="rect">
            <a:avLst/>
          </a:prstGeom>
        </p:spPr>
        <p:txBody>
          <a:bodyPr/>
          <a:lstStyle>
            <a:lvl1pPr marL="0" indent="0">
              <a:buNone/>
              <a:defRPr/>
            </a:lvl1pPr>
          </a:lstStyle>
          <a:p>
            <a:r>
              <a:rPr lang="en-US" dirty="0"/>
              <a:t>Click icon to add picture</a:t>
            </a:r>
            <a:endParaRPr lang="en-GB" dirty="0"/>
          </a:p>
        </p:txBody>
      </p:sp>
    </p:spTree>
    <p:extLst>
      <p:ext uri="{BB962C8B-B14F-4D97-AF65-F5344CB8AC3E}">
        <p14:creationId xmlns:p14="http://schemas.microsoft.com/office/powerpoint/2010/main" val="2266083253"/>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Cover page 5">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a:lvl1pPr>
          </a:lstStyle>
          <a:p>
            <a:pPr lvl="0"/>
            <a:r>
              <a:rPr lang="en-CA" dirty="0"/>
              <a:t>Presentation title</a:t>
            </a:r>
          </a:p>
        </p:txBody>
      </p:sp>
      <p:sp>
        <p:nvSpPr>
          <p:cNvPr id="7" name="Espace réservé pour une image  17">
            <a:extLst>
              <a:ext uri="{FF2B5EF4-FFF2-40B4-BE49-F238E27FC236}">
                <a16:creationId xmlns:a16="http://schemas.microsoft.com/office/drawing/2014/main" id="{75F97A07-C8FB-A441-803B-430D0618045C}"/>
              </a:ext>
            </a:extLst>
          </p:cNvPr>
          <p:cNvSpPr>
            <a:spLocks noGrp="1" noChangeAspect="1"/>
          </p:cNvSpPr>
          <p:nvPr>
            <p:ph type="pic" sz="quarter" idx="11" hasCustomPrompt="1"/>
          </p:nvPr>
        </p:nvSpPr>
        <p:spPr>
          <a:xfrm>
            <a:off x="6132513" y="788068"/>
            <a:ext cx="5292724" cy="5292725"/>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a:buNone/>
              <a:defRPr sz="1050"/>
            </a:lvl1pPr>
          </a:lstStyle>
          <a:p>
            <a:r>
              <a:rPr lang="en-CA" sz="3200" dirty="0">
                <a:cs typeface="Arial" pitchFamily="34" charset="0"/>
              </a:rPr>
              <a:t>Click on the Image icon to change with a new picture located on your computer</a:t>
            </a:r>
            <a:endParaRPr lang="fr-FR" dirty="0"/>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a:lvl1pPr>
          </a:lstStyle>
          <a:p>
            <a:pPr lvl="0"/>
            <a:r>
              <a:rPr lang="en-CA" dirty="0"/>
              <a:t>Name, role</a:t>
            </a:r>
            <a:br>
              <a:rPr lang="en-CA" dirty="0"/>
            </a:br>
            <a:r>
              <a:rPr lang="en-CA" dirty="0"/>
              <a:t>Date</a:t>
            </a:r>
          </a:p>
        </p:txBody>
      </p:sp>
      <p:pic>
        <p:nvPicPr>
          <p:cNvPr id="6" name="Image 5">
            <a:extLst>
              <a:ext uri="{FF2B5EF4-FFF2-40B4-BE49-F238E27FC236}">
                <a16:creationId xmlns:a16="http://schemas.microsoft.com/office/drawing/2014/main" id="{67922B6C-B2EB-A842-B983-3904CD23E6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457" y="5030301"/>
            <a:ext cx="2249943" cy="1395798"/>
          </a:xfrm>
          <a:prstGeom prst="rect">
            <a:avLst/>
          </a:prstGeom>
        </p:spPr>
      </p:pic>
    </p:spTree>
    <p:extLst>
      <p:ext uri="{BB962C8B-B14F-4D97-AF65-F5344CB8AC3E}">
        <p14:creationId xmlns:p14="http://schemas.microsoft.com/office/powerpoint/2010/main" val="1644483326"/>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dirty="0">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ts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dirty="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dirty="0"/>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bg2"/>
                </a:solidFill>
                <a:latin typeface="+mn-lt"/>
                <a:ea typeface="+mn-ea"/>
                <a:cs typeface="Arial" pitchFamily="34" charset="0"/>
              </a:defRPr>
            </a:lvl1pPr>
          </a:lstStyle>
          <a:p>
            <a:fld id="{525A3C56-E491-49B2-93F3-63532DF516BC}" type="slidenum">
              <a:rPr lang="en-CA" smtClean="0"/>
              <a:pPr/>
              <a:t>‹#›</a:t>
            </a:fld>
            <a:endParaRPr lang="en-CA" dirty="0"/>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dirty="0">
                <a:solidFill>
                  <a:schemeClr val="bg2"/>
                </a:solidFill>
                <a:latin typeface="+mn-lt"/>
              </a:rPr>
              <a:t>© 2022 CGI IT UK Ltd.</a:t>
            </a:r>
            <a:endParaRPr lang="en-CA" sz="1000" b="0" i="0" u="none" dirty="0">
              <a:solidFill>
                <a:schemeClr val="bg2"/>
              </a:solidFill>
              <a:latin typeface="+mn-lt"/>
              <a:cs typeface="Arial" pitchFamily="34" charset="0"/>
            </a:endParaRPr>
          </a:p>
        </p:txBody>
      </p:sp>
      <p:sp>
        <p:nvSpPr>
          <p:cNvPr id="14" name="TextBox 100" descr="CONFIDENTIAL_TAG_0xFFEE">
            <a:extLst>
              <a:ext uri="{FF2B5EF4-FFF2-40B4-BE49-F238E27FC236}">
                <a16:creationId xmlns:a16="http://schemas.microsoft.com/office/drawing/2014/main" id="{461E81DB-0003-7949-BAE6-A1B257FB1EF0}"/>
              </a:ext>
            </a:extLst>
          </p:cNvPr>
          <p:cNvSpPr txBox="1"/>
          <p:nvPr userDrawn="1"/>
        </p:nvSpPr>
        <p:spPr bwMode="black">
          <a:xfrm>
            <a:off x="9100382" y="6273302"/>
            <a:ext cx="1439604" cy="169200"/>
          </a:xfrm>
          <a:prstGeom prst="rect">
            <a:avLst/>
          </a:prstGeom>
          <a:noFill/>
          <a:ln w="9525" algn="ctr">
            <a:noFill/>
            <a:miter lim="800000"/>
            <a:headEnd/>
            <a:tailEnd/>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chemeClr val="bg2"/>
                </a:solidFill>
                <a:effectLst/>
                <a:uLnTx/>
                <a:uFillTx/>
                <a:latin typeface="+mn-lt"/>
                <a:ea typeface="+mn-ea"/>
                <a:cs typeface="Arial" pitchFamily="34" charset="0"/>
              </a:rPr>
              <a:t>Internal</a:t>
            </a:r>
          </a:p>
        </p:txBody>
      </p:sp>
    </p:spTree>
    <p:extLst>
      <p:ext uri="{BB962C8B-B14F-4D97-AF65-F5344CB8AC3E}">
        <p14:creationId xmlns:p14="http://schemas.microsoft.com/office/powerpoint/2010/main" val="565241294"/>
      </p:ext>
    </p:extLst>
  </p:cSld>
  <p:clrMapOvr>
    <a:masterClrMapping/>
  </p:clrMapOvr>
  <p:extLst>
    <p:ext uri="{DCECCB84-F9BA-43D5-87BE-67443E8EF086}">
      <p15:sldGuideLst xmlns:p15="http://schemas.microsoft.com/office/powerpoint/2012/main"/>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dirty="0">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ts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dirty="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dirty="0"/>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bg2"/>
                </a:solidFill>
                <a:latin typeface="+mn-lt"/>
                <a:ea typeface="+mn-ea"/>
                <a:cs typeface="Arial" pitchFamily="34" charset="0"/>
              </a:defRPr>
            </a:lvl1pPr>
          </a:lstStyle>
          <a:p>
            <a:fld id="{525A3C56-E491-49B2-93F3-63532DF516BC}" type="slidenum">
              <a:rPr lang="en-CA" smtClean="0"/>
              <a:pPr/>
              <a:t>‹#›</a:t>
            </a:fld>
            <a:endParaRPr lang="en-CA" dirty="0"/>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dirty="0">
                <a:solidFill>
                  <a:schemeClr val="bg2"/>
                </a:solidFill>
                <a:latin typeface="+mn-lt"/>
              </a:rPr>
              <a:t>© 2021 CGI IT UK Ltd.</a:t>
            </a:r>
            <a:endParaRPr lang="en-CA" sz="1000" b="0" i="0" u="none" dirty="0">
              <a:solidFill>
                <a:schemeClr val="bg2"/>
              </a:solidFill>
              <a:latin typeface="+mn-lt"/>
              <a:cs typeface="Arial" pitchFamily="34" charset="0"/>
            </a:endParaRPr>
          </a:p>
        </p:txBody>
      </p:sp>
      <p:sp>
        <p:nvSpPr>
          <p:cNvPr id="14" name="TextBox 100" descr="CONFIDENTIAL_TAG_0xFFEE">
            <a:extLst>
              <a:ext uri="{FF2B5EF4-FFF2-40B4-BE49-F238E27FC236}">
                <a16:creationId xmlns:a16="http://schemas.microsoft.com/office/drawing/2014/main" id="{461E81DB-0003-7949-BAE6-A1B257FB1EF0}"/>
              </a:ext>
            </a:extLst>
          </p:cNvPr>
          <p:cNvSpPr txBox="1"/>
          <p:nvPr userDrawn="1"/>
        </p:nvSpPr>
        <p:spPr bwMode="black">
          <a:xfrm>
            <a:off x="9100382" y="6273302"/>
            <a:ext cx="1439604" cy="169200"/>
          </a:xfrm>
          <a:prstGeom prst="rect">
            <a:avLst/>
          </a:prstGeom>
          <a:noFill/>
          <a:ln w="9525" algn="ctr">
            <a:noFill/>
            <a:miter lim="800000"/>
            <a:headEnd/>
            <a:tailEnd/>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chemeClr val="bg2"/>
                </a:solidFill>
                <a:effectLst/>
                <a:uLnTx/>
                <a:uFillTx/>
                <a:latin typeface="+mn-lt"/>
                <a:ea typeface="+mn-ea"/>
                <a:cs typeface="Arial" pitchFamily="34" charset="0"/>
              </a:rPr>
              <a:t>Internal</a:t>
            </a:r>
          </a:p>
        </p:txBody>
      </p:sp>
    </p:spTree>
    <p:extLst>
      <p:ext uri="{BB962C8B-B14F-4D97-AF65-F5344CB8AC3E}">
        <p14:creationId xmlns:p14="http://schemas.microsoft.com/office/powerpoint/2010/main" val="2818177776"/>
      </p:ext>
    </p:extLst>
  </p:cSld>
  <p:clrMapOvr>
    <a:masterClrMapping/>
  </p:clrMapOvr>
  <p:extLst>
    <p:ext uri="{DCECCB84-F9BA-43D5-87BE-67443E8EF086}">
      <p15:sldGuideLst xmlns:p15="http://schemas.microsoft.com/office/powerpoint/2012/main"/>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DA744-5A8C-0A4A-A088-77F649B5DD0E}"/>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dirty="0">
              <a:solidFill>
                <a:schemeClr val="bg1"/>
              </a:solidFill>
              <a:cs typeface="Arial" pitchFamily="34" charset="0"/>
            </a:endParaRPr>
          </a:p>
        </p:txBody>
      </p:sp>
      <p:sp>
        <p:nvSpPr>
          <p:cNvPr id="8" name="Rectangle 7">
            <a:extLst>
              <a:ext uri="{FF2B5EF4-FFF2-40B4-BE49-F238E27FC236}">
                <a16:creationId xmlns:a16="http://schemas.microsoft.com/office/drawing/2014/main" id="{38CDD583-B48A-C649-8518-3A586938C764}"/>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dirty="0">
              <a:solidFill>
                <a:schemeClr val="bg1"/>
              </a:solidFill>
              <a:cs typeface="Arial" pitchFamily="34" charset="0"/>
            </a:endParaRPr>
          </a:p>
        </p:txBody>
      </p:sp>
      <p:sp>
        <p:nvSpPr>
          <p:cNvPr id="3" name="Espace réservé du numéro de diapositive 2"/>
          <p:cNvSpPr>
            <a:spLocks noGrp="1"/>
          </p:cNvSpPr>
          <p:nvPr>
            <p:ph type="sldNum" sz="quarter" idx="10"/>
          </p:nvPr>
        </p:nvSpPr>
        <p:spPr/>
        <p:txBody>
          <a:bodyPr>
            <a:noAutofit/>
          </a:bodyPr>
          <a:lstStyle/>
          <a:p>
            <a:fld id="{525A3C56-E491-49B2-93F3-63532DF516BC}" type="slidenum">
              <a:rPr lang="en-CA" smtClean="0"/>
              <a:pPr/>
              <a:t>‹#›</a:t>
            </a:fld>
            <a:endParaRPr lang="en-CA" dirty="0"/>
          </a:p>
        </p:txBody>
      </p:sp>
      <p:sp>
        <p:nvSpPr>
          <p:cNvPr id="12" name="Espace réservé pour une image  54">
            <a:extLst>
              <a:ext uri="{FF2B5EF4-FFF2-40B4-BE49-F238E27FC236}">
                <a16:creationId xmlns:a16="http://schemas.microsoft.com/office/drawing/2014/main" id="{563D07F9-3377-B74F-B8B8-D9CBB4BD47DF}"/>
              </a:ext>
            </a:extLst>
          </p:cNvPr>
          <p:cNvSpPr>
            <a:spLocks noGrp="1"/>
          </p:cNvSpPr>
          <p:nvPr>
            <p:ph type="pic" sz="quarter" idx="12" hasCustomPrompt="1"/>
          </p:nvPr>
        </p:nvSpPr>
        <p:spPr>
          <a:xfrm>
            <a:off x="6888163" y="765174"/>
            <a:ext cx="4537075" cy="5327651"/>
          </a:xfrm>
          <a:prstGeom prst="rect">
            <a:avLst/>
          </a:prstGeom>
        </p:spPr>
        <p:txBody>
          <a:bodyPr>
            <a:noAutofit/>
          </a:bodyPr>
          <a:lstStyle>
            <a:lvl1pPr marL="0" indent="0">
              <a:buNone/>
              <a:defRPr sz="1200"/>
            </a:lvl1pPr>
          </a:lstStyle>
          <a:p>
            <a:r>
              <a:rPr lang="en-CA" sz="1200" dirty="0">
                <a:cs typeface="Arial" pitchFamily="34" charset="0"/>
              </a:rPr>
              <a:t>Click on the Image icon to change with a new picture located on your computer</a:t>
            </a:r>
            <a:endParaRPr lang="fr-FR" dirty="0"/>
          </a:p>
        </p:txBody>
      </p:sp>
      <p:sp>
        <p:nvSpPr>
          <p:cNvPr id="13" name="Titr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748800" y="635963"/>
            <a:ext cx="4591550" cy="2512589"/>
          </a:xfrm>
        </p:spPr>
        <p:txBody>
          <a:bodyPr>
            <a:noAutofit/>
          </a:bodyPr>
          <a:lstStyle>
            <a:lvl1pPr>
              <a:defRPr sz="4800">
                <a:solidFill>
                  <a:schemeClr val="bg2"/>
                </a:solidFill>
              </a:defRPr>
            </a:lvl1pPr>
          </a:lstStyle>
          <a:p>
            <a:r>
              <a:rPr lang="en-CA" dirty="0"/>
              <a:t>Divider slide title</a:t>
            </a:r>
          </a:p>
        </p:txBody>
      </p:sp>
      <p:sp>
        <p:nvSpPr>
          <p:cNvPr id="14" name="Espace réservé du texte 9">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766763" y="3733013"/>
            <a:ext cx="4573587" cy="2359811"/>
          </a:xfrm>
          <a:prstGeom prst="rect">
            <a:avLst/>
          </a:prstGeom>
        </p:spPr>
        <p:txBody>
          <a:bodyPr lIns="0" tIns="0" rIns="0" bIns="0">
            <a:noAutofit/>
          </a:bodyPr>
          <a:lstStyle>
            <a:lvl1pPr marL="0" indent="0">
              <a:spcBef>
                <a:spcPts val="0"/>
              </a:spcBef>
              <a:buNone/>
              <a:defRPr sz="2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Subtitle, if required</a:t>
            </a:r>
            <a:endParaRPr lang="en-CA" dirty="0"/>
          </a:p>
        </p:txBody>
      </p:sp>
      <p:sp>
        <p:nvSpPr>
          <p:cNvPr id="10" name="TextBox 95" descr="Copyright_box&#10;">
            <a:extLst>
              <a:ext uri="{FF2B5EF4-FFF2-40B4-BE49-F238E27FC236}">
                <a16:creationId xmlns:a16="http://schemas.microsoft.com/office/drawing/2014/main" id="{D02A02E0-0D17-AB40-909D-5C93015337FF}"/>
              </a:ext>
            </a:extLst>
          </p:cNvPr>
          <p:cNvSpPr txBox="1"/>
          <p:nvPr userDrawn="1"/>
        </p:nvSpPr>
        <p:spPr bwMode="white">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dirty="0">
                <a:solidFill>
                  <a:schemeClr val="bg2"/>
                </a:solidFill>
                <a:latin typeface="+mn-lt"/>
              </a:rPr>
              <a:t>© 2022 CGI IT UK Ltd.</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29932836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FA5DBCA-C3A7-554C-80CD-9B2E51986E26}"/>
              </a:ext>
            </a:extLst>
          </p:cNvPr>
          <p:cNvSpPr>
            <a:spLocks noGrp="1"/>
          </p:cNvSpPr>
          <p:nvPr>
            <p:ph type="sldNum" sz="quarter" idx="10"/>
          </p:nvPr>
        </p:nvSpPr>
        <p:spPr/>
        <p:txBody>
          <a:bodyPr>
            <a:noAutofit/>
          </a:bodyPr>
          <a:lstStyle/>
          <a:p>
            <a:fld id="{525A3C56-E491-49B2-93F3-63532DF516BC}" type="slidenum">
              <a:rPr lang="en-CA" smtClean="0"/>
              <a:pPr/>
              <a:t>‹#›</a:t>
            </a:fld>
            <a:endParaRPr lang="en-CA" dirty="0"/>
          </a:p>
        </p:txBody>
      </p:sp>
      <p:sp>
        <p:nvSpPr>
          <p:cNvPr id="5" name="Titre 1">
            <a:extLst>
              <a:ext uri="{FF2B5EF4-FFF2-40B4-BE49-F238E27FC236}">
                <a16:creationId xmlns:a16="http://schemas.microsoft.com/office/drawing/2014/main" id="{A9726D2F-24A7-BE46-9285-211A5860678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dirty="0"/>
              <a:t>Agenda</a:t>
            </a:r>
          </a:p>
        </p:txBody>
      </p:sp>
      <p:sp>
        <p:nvSpPr>
          <p:cNvPr id="8" name="Espace réservé du texte 6">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82132" y="3183284"/>
            <a:ext cx="1511300" cy="1501606"/>
          </a:xfrm>
          <a:prstGeom prst="rect">
            <a:avLst/>
          </a:prstGeom>
        </p:spPr>
        <p:txBody>
          <a:bodyPr wrap="square" lIns="0" tIns="0" rIns="0" bIns="0">
            <a:noAutofit/>
          </a:bodyPr>
          <a:lstStyle>
            <a:lvl1pPr marL="12700" indent="-12700" algn="ctr">
              <a:buNone/>
              <a:tabLst/>
              <a:defRPr sz="1600"/>
            </a:lvl1pPr>
          </a:lstStyle>
          <a:p>
            <a:pPr algn="l"/>
            <a:r>
              <a:rPr lang="en-GB" dirty="0"/>
              <a:t>Agenda item 2</a:t>
            </a:r>
          </a:p>
        </p:txBody>
      </p:sp>
      <p:sp>
        <p:nvSpPr>
          <p:cNvPr id="20" name="Espace réservé du texte 6">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75275" y="3183284"/>
            <a:ext cx="1495426" cy="1501606"/>
          </a:xfrm>
          <a:prstGeom prst="rect">
            <a:avLst/>
          </a:prstGeom>
        </p:spPr>
        <p:txBody>
          <a:bodyPr wrap="square" lIns="0" tIns="0" rIns="0" bIns="0">
            <a:noAutofit/>
          </a:bodyPr>
          <a:lstStyle>
            <a:lvl1pPr marL="12700" indent="-12700" algn="ctr">
              <a:buNone/>
              <a:tabLst/>
              <a:defRPr sz="1600"/>
            </a:lvl1pPr>
          </a:lstStyle>
          <a:p>
            <a:pPr algn="l"/>
            <a:r>
              <a:rPr lang="en-GB" dirty="0"/>
              <a:t>Agenda item 3</a:t>
            </a:r>
          </a:p>
        </p:txBody>
      </p:sp>
      <p:sp>
        <p:nvSpPr>
          <p:cNvPr id="21" name="Espace réservé du texte 6">
            <a:extLst>
              <a:ext uri="{FF2B5EF4-FFF2-40B4-BE49-F238E27FC236}">
                <a16:creationId xmlns:a16="http://schemas.microsoft.com/office/drawing/2014/main" id="{538AB2AF-A230-3B46-B113-EE15B6AE6F57}"/>
              </a:ext>
            </a:extLst>
          </p:cNvPr>
          <p:cNvSpPr>
            <a:spLocks noGrp="1"/>
          </p:cNvSpPr>
          <p:nvPr>
            <p:ph type="body" sz="quarter" idx="14" hasCustomPrompt="1"/>
          </p:nvPr>
        </p:nvSpPr>
        <p:spPr>
          <a:xfrm>
            <a:off x="7643812" y="3183284"/>
            <a:ext cx="1504157" cy="1501606"/>
          </a:xfrm>
          <a:prstGeom prst="rect">
            <a:avLst/>
          </a:prstGeom>
        </p:spPr>
        <p:txBody>
          <a:bodyPr wrap="square" lIns="0" tIns="0" rIns="0" bIns="0">
            <a:noAutofit/>
          </a:bodyPr>
          <a:lstStyle>
            <a:lvl1pPr marL="12700" marR="0" indent="-12700" algn="ctr" defTabSz="914400" rtl="0" eaLnBrk="1" fontAlgn="auto" latinLnBrk="0" hangingPunct="1">
              <a:lnSpc>
                <a:spcPct val="100000"/>
              </a:lnSpc>
              <a:spcBef>
                <a:spcPct val="20000"/>
              </a:spcBef>
              <a:spcAft>
                <a:spcPts val="0"/>
              </a:spcAft>
              <a:buClrTx/>
              <a:buSzTx/>
              <a:buFont typeface="Arial" pitchFamily="34" charset="0"/>
              <a:buNone/>
              <a:tabLst/>
              <a:defRPr sz="1600"/>
            </a:lvl1pPr>
          </a:lstStyle>
          <a:p>
            <a:pPr marL="12700" marR="0" lvl="0" indent="-12700" algn="ctr"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Agenda item 4</a:t>
            </a:r>
            <a:endParaRPr lang="en-CA" dirty="0"/>
          </a:p>
        </p:txBody>
      </p:sp>
      <p:sp>
        <p:nvSpPr>
          <p:cNvPr id="22" name="Espace réservé du texte 6">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2350" y="3183284"/>
            <a:ext cx="1512888" cy="1501606"/>
          </a:xfrm>
          <a:prstGeom prst="rect">
            <a:avLst/>
          </a:prstGeom>
        </p:spPr>
        <p:txBody>
          <a:bodyPr wrap="square" lIns="0" tIns="0" rIns="0" bIns="0">
            <a:noAutofit/>
          </a:bodyPr>
          <a:lstStyle>
            <a:lvl1pPr marL="12700" indent="-12700" algn="ctr">
              <a:buNone/>
              <a:tabLst/>
              <a:defRPr sz="1600"/>
            </a:lvl1pPr>
          </a:lstStyle>
          <a:p>
            <a:pPr algn="l"/>
            <a:r>
              <a:rPr lang="en-GB" dirty="0"/>
              <a:t>Agenda item 5</a:t>
            </a:r>
          </a:p>
        </p:txBody>
      </p:sp>
      <p:sp>
        <p:nvSpPr>
          <p:cNvPr id="23" name="Espace réservé du texte 6">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804863" y="3183284"/>
            <a:ext cx="1511300" cy="1501606"/>
          </a:xfrm>
          <a:prstGeom prst="rect">
            <a:avLst/>
          </a:prstGeom>
        </p:spPr>
        <p:txBody>
          <a:bodyPr wrap="square" lIns="0" tIns="0" rIns="0" bIns="0">
            <a:noAutofit/>
          </a:bodyPr>
          <a:lstStyle>
            <a:lvl1pPr marL="12700" indent="-12700" algn="ctr">
              <a:buNone/>
              <a:tabLst/>
              <a:defRPr sz="1600"/>
            </a:lvl1pPr>
          </a:lstStyle>
          <a:p>
            <a:pPr algn="l"/>
            <a:r>
              <a:rPr lang="en-GB" dirty="0"/>
              <a:t>Agenda item 1</a:t>
            </a:r>
          </a:p>
        </p:txBody>
      </p:sp>
      <p:sp>
        <p:nvSpPr>
          <p:cNvPr id="24" name="ZoneTexte 23">
            <a:extLst>
              <a:ext uri="{FF2B5EF4-FFF2-40B4-BE49-F238E27FC236}">
                <a16:creationId xmlns:a16="http://schemas.microsoft.com/office/drawing/2014/main" id="{C4D4A3BE-8352-B64D-A05E-435E839F6443}"/>
              </a:ext>
            </a:extLst>
          </p:cNvPr>
          <p:cNvSpPr txBox="1"/>
          <p:nvPr userDrawn="1"/>
        </p:nvSpPr>
        <p:spPr>
          <a:xfrm>
            <a:off x="1758462" y="3891020"/>
            <a:ext cx="0" cy="0"/>
          </a:xfrm>
          <a:prstGeom prst="rect">
            <a:avLst/>
          </a:prstGeom>
        </p:spPr>
        <p:txBody>
          <a:bodyPr vert="horz" wrap="none" lIns="0" tIns="0" rIns="0" bIns="0" rtlCol="0" anchor="t" anchorCtr="0">
            <a:noAutofit/>
          </a:bodyPr>
          <a:lstStyle/>
          <a:p>
            <a:pPr algn="l"/>
            <a:endParaRPr lang="en-CA" dirty="0"/>
          </a:p>
        </p:txBody>
      </p:sp>
    </p:spTree>
    <p:extLst>
      <p:ext uri="{BB962C8B-B14F-4D97-AF65-F5344CB8AC3E}">
        <p14:creationId xmlns:p14="http://schemas.microsoft.com/office/powerpoint/2010/main" val="153094833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701706971"/>
      </p:ext>
    </p:extLst>
  </p:cSld>
  <p:clrMapOvr>
    <a:masterClrMapping/>
  </p:clrMapOvr>
  <p:hf hd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Agenda Page - 2">
    <p:spTree>
      <p:nvGrpSpPr>
        <p:cNvPr id="1" name=""/>
        <p:cNvGrpSpPr/>
        <p:nvPr/>
      </p:nvGrpSpPr>
      <p:grpSpPr>
        <a:xfrm>
          <a:off x="0" y="0"/>
          <a:ext cx="0" cy="0"/>
          <a:chOff x="0" y="0"/>
          <a:chExt cx="0" cy="0"/>
        </a:xfrm>
      </p:grpSpPr>
      <p:sp>
        <p:nvSpPr>
          <p:cNvPr id="4" name="Espace réservé du numéro de diapositive 2">
            <a:extLst>
              <a:ext uri="{FF2B5EF4-FFF2-40B4-BE49-F238E27FC236}">
                <a16:creationId xmlns:a16="http://schemas.microsoft.com/office/drawing/2014/main" id="{051FC886-5646-8B42-8205-7F4812E4D689}"/>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pPr/>
              <a:t>‹#›</a:t>
            </a:fld>
            <a:endParaRPr lang="en-CA" dirty="0"/>
          </a:p>
        </p:txBody>
      </p:sp>
      <p:sp>
        <p:nvSpPr>
          <p:cNvPr id="5" name="Titre 1">
            <a:extLst>
              <a:ext uri="{FF2B5EF4-FFF2-40B4-BE49-F238E27FC236}">
                <a16:creationId xmlns:a16="http://schemas.microsoft.com/office/drawing/2014/main" id="{36B801A2-3BBA-D34D-B59B-5F9C931D8302}"/>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dirty="0"/>
              <a:t>Agenda</a:t>
            </a:r>
          </a:p>
        </p:txBody>
      </p:sp>
      <p:sp>
        <p:nvSpPr>
          <p:cNvPr id="6" name="Content Placeholder 20">
            <a:extLst>
              <a:ext uri="{FF2B5EF4-FFF2-40B4-BE49-F238E27FC236}">
                <a16:creationId xmlns:a16="http://schemas.microsoft.com/office/drawing/2014/main" id="{AB9681C4-46B2-EC4E-A70D-F0356834CC09}"/>
              </a:ext>
            </a:extLst>
          </p:cNvPr>
          <p:cNvSpPr>
            <a:spLocks noGrp="1"/>
          </p:cNvSpPr>
          <p:nvPr>
            <p:ph sz="quarter" idx="17"/>
          </p:nvPr>
        </p:nvSpPr>
        <p:spPr>
          <a:xfrm>
            <a:off x="1558924" y="1557338"/>
            <a:ext cx="4573589" cy="4535487"/>
          </a:xfrm>
          <a:prstGeom prst="rect">
            <a:avLst/>
          </a:prstGeom>
        </p:spPr>
        <p:txBody>
          <a:bodyPr lIns="0" tIns="0" rIns="0" bIns="0">
            <a:noAutofit/>
          </a:bodyPr>
          <a:lstStyle>
            <a:lvl1pPr marL="0" indent="0">
              <a:lnSpc>
                <a:spcPts val="5400"/>
              </a:lnSpc>
              <a:spcBef>
                <a:spcPts val="0"/>
              </a:spcBef>
              <a:buClr>
                <a:schemeClr val="accent2"/>
              </a:buClr>
              <a:buSzPct val="110000"/>
              <a:buFont typeface="Arial" pitchFamily="34" charset="0"/>
              <a:buNone/>
              <a:defRPr sz="1800" b="0">
                <a:solidFill>
                  <a:schemeClr val="tx1"/>
                </a:solidFill>
                <a:latin typeface="Arial" pitchFamily="34" charset="0"/>
              </a:defRPr>
            </a:lvl1pPr>
            <a:lvl2pPr marL="263525" indent="-263525">
              <a:spcBef>
                <a:spcPts val="500"/>
              </a:spcBef>
              <a:buClr>
                <a:schemeClr val="accent2"/>
              </a:buClr>
              <a:buSzPct val="110000"/>
              <a:buFont typeface="Arial" pitchFamily="34" charset="0"/>
              <a:buChar char="•"/>
              <a:defRPr sz="1600" baseline="0">
                <a:solidFill>
                  <a:schemeClr val="tx1"/>
                </a:solidFill>
                <a:latin typeface="Arial" pitchFamily="34" charset="0"/>
              </a:defRPr>
            </a:lvl2pPr>
            <a:lvl3pPr marL="536575" indent="-273050">
              <a:spcBef>
                <a:spcPts val="500"/>
              </a:spcBef>
              <a:buClr>
                <a:schemeClr val="accent2"/>
              </a:buClr>
              <a:buSzPct val="110000"/>
              <a:buFont typeface="Arial" pitchFamily="34" charset="0"/>
              <a:buChar char="•"/>
              <a:defRPr sz="1600">
                <a:solidFill>
                  <a:schemeClr val="tx1"/>
                </a:solidFill>
                <a:latin typeface="Arial" pitchFamily="34" charset="0"/>
              </a:defRPr>
            </a:lvl3pPr>
            <a:lvl4pPr marL="811213" indent="-274638">
              <a:spcBef>
                <a:spcPts val="500"/>
              </a:spcBef>
              <a:buClr>
                <a:schemeClr val="accent2"/>
              </a:buClr>
              <a:buSzPct val="110000"/>
              <a:buFont typeface="Arial" pitchFamily="34" charset="0"/>
              <a:buChar char="•"/>
              <a:defRPr sz="1400">
                <a:solidFill>
                  <a:schemeClr val="tx1"/>
                </a:solidFill>
                <a:latin typeface="Arial" pitchFamily="34" charset="0"/>
              </a:defRPr>
            </a:lvl4pPr>
            <a:lvl5pPr marL="1074738" indent="-263525">
              <a:spcBef>
                <a:spcPts val="500"/>
              </a:spcBef>
              <a:buClr>
                <a:schemeClr val="accent2"/>
              </a:buClr>
              <a:buSzPct val="110000"/>
              <a:buFont typeface="Arial" pitchFamily="34" charset="0"/>
              <a:buChar char="•"/>
              <a:defRPr sz="12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p:txBody>
      </p:sp>
      <p:sp>
        <p:nvSpPr>
          <p:cNvPr id="7" name="Content Placeholder 20">
            <a:extLst>
              <a:ext uri="{FF2B5EF4-FFF2-40B4-BE49-F238E27FC236}">
                <a16:creationId xmlns:a16="http://schemas.microsoft.com/office/drawing/2014/main" id="{09DD2003-6023-7048-9D93-408F3C5A6595}"/>
              </a:ext>
            </a:extLst>
          </p:cNvPr>
          <p:cNvSpPr>
            <a:spLocks noGrp="1"/>
          </p:cNvSpPr>
          <p:nvPr>
            <p:ph sz="quarter" idx="18"/>
          </p:nvPr>
        </p:nvSpPr>
        <p:spPr>
          <a:xfrm>
            <a:off x="6888163" y="1557338"/>
            <a:ext cx="4537076" cy="4535487"/>
          </a:xfrm>
          <a:prstGeom prst="rect">
            <a:avLst/>
          </a:prstGeom>
        </p:spPr>
        <p:txBody>
          <a:bodyPr lIns="0" tIns="0" rIns="0" bIns="0">
            <a:noAutofit/>
          </a:bodyPr>
          <a:lstStyle>
            <a:lvl1pPr marL="0" indent="0">
              <a:lnSpc>
                <a:spcPts val="5400"/>
              </a:lnSpc>
              <a:spcBef>
                <a:spcPts val="0"/>
              </a:spcBef>
              <a:buClr>
                <a:schemeClr val="accent2"/>
              </a:buClr>
              <a:buSzPct val="110000"/>
              <a:buFont typeface="Arial" pitchFamily="34" charset="0"/>
              <a:buNone/>
              <a:defRPr sz="1800" b="0">
                <a:solidFill>
                  <a:schemeClr val="tx1"/>
                </a:solidFill>
                <a:latin typeface="Arial" pitchFamily="34" charset="0"/>
              </a:defRPr>
            </a:lvl1pPr>
            <a:lvl2pPr marL="263525" indent="-263525">
              <a:spcBef>
                <a:spcPts val="500"/>
              </a:spcBef>
              <a:buClr>
                <a:schemeClr val="accent2"/>
              </a:buClr>
              <a:buSzPct val="110000"/>
              <a:buFont typeface="Arial" pitchFamily="34" charset="0"/>
              <a:buChar char="•"/>
              <a:defRPr sz="1600" baseline="0">
                <a:solidFill>
                  <a:schemeClr val="tx1"/>
                </a:solidFill>
                <a:latin typeface="Arial" pitchFamily="34" charset="0"/>
              </a:defRPr>
            </a:lvl2pPr>
            <a:lvl3pPr marL="536575" indent="-273050">
              <a:spcBef>
                <a:spcPts val="500"/>
              </a:spcBef>
              <a:buClr>
                <a:schemeClr val="accent2"/>
              </a:buClr>
              <a:buSzPct val="110000"/>
              <a:buFont typeface="Arial" pitchFamily="34" charset="0"/>
              <a:buChar char="•"/>
              <a:defRPr sz="1600">
                <a:solidFill>
                  <a:schemeClr val="tx1"/>
                </a:solidFill>
                <a:latin typeface="Arial" pitchFamily="34" charset="0"/>
              </a:defRPr>
            </a:lvl3pPr>
            <a:lvl4pPr marL="811213" indent="-274638">
              <a:spcBef>
                <a:spcPts val="500"/>
              </a:spcBef>
              <a:buClr>
                <a:schemeClr val="accent2"/>
              </a:buClr>
              <a:buSzPct val="110000"/>
              <a:buFont typeface="Arial" pitchFamily="34" charset="0"/>
              <a:buChar char="•"/>
              <a:defRPr sz="1400">
                <a:solidFill>
                  <a:schemeClr val="tx1"/>
                </a:solidFill>
                <a:latin typeface="Arial" pitchFamily="34" charset="0"/>
              </a:defRPr>
            </a:lvl4pPr>
            <a:lvl5pPr marL="1074738" indent="-263525">
              <a:spcBef>
                <a:spcPts val="500"/>
              </a:spcBef>
              <a:buClr>
                <a:schemeClr val="accent2"/>
              </a:buClr>
              <a:buSzPct val="110000"/>
              <a:buFont typeface="Arial" pitchFamily="34" charset="0"/>
              <a:buChar char="•"/>
              <a:defRPr sz="12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p:txBody>
      </p:sp>
    </p:spTree>
    <p:extLst>
      <p:ext uri="{BB962C8B-B14F-4D97-AF65-F5344CB8AC3E}">
        <p14:creationId xmlns:p14="http://schemas.microsoft.com/office/powerpoint/2010/main" val="37715236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slide – Layout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976DB5-697C-A62A-7A55-C2DFCAC96B89}"/>
              </a:ext>
            </a:extLst>
          </p:cNvPr>
          <p:cNvSpPr>
            <a:spLocks noGrp="1"/>
          </p:cNvSpPr>
          <p:nvPr>
            <p:ph type="title" hasCustomPrompt="1"/>
          </p:nvPr>
        </p:nvSpPr>
        <p:spPr/>
        <p:txBody>
          <a:bodyPr/>
          <a:lstStyle/>
          <a:p>
            <a:r>
              <a:rPr lang="en-US" dirty="0"/>
              <a:t>Agenda slide layout 2 - click to add title</a:t>
            </a:r>
          </a:p>
        </p:txBody>
      </p:sp>
      <p:sp>
        <p:nvSpPr>
          <p:cNvPr id="6" name="Agenda item 1 description">
            <a:extLst>
              <a:ext uri="{FF2B5EF4-FFF2-40B4-BE49-F238E27FC236}">
                <a16:creationId xmlns:a16="http://schemas.microsoft.com/office/drawing/2014/main" id="{0CF1332E-48CF-C54F-F696-17DB5D1B32A1}"/>
              </a:ext>
              <a:ext uri="{C183D7F6-B498-43B3-948B-1728B52AA6E4}">
                <adec:decorative xmlns:adec="http://schemas.microsoft.com/office/drawing/2017/decorative" val="0"/>
              </a:ext>
            </a:extLst>
          </p:cNvPr>
          <p:cNvSpPr>
            <a:spLocks noGrp="1"/>
          </p:cNvSpPr>
          <p:nvPr>
            <p:ph type="body" sz="quarter" idx="16" hasCustomPrompt="1"/>
          </p:nvPr>
        </p:nvSpPr>
        <p:spPr>
          <a:xfrm>
            <a:off x="766763" y="1605722"/>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1</a:t>
            </a:r>
          </a:p>
        </p:txBody>
      </p:sp>
      <p:sp>
        <p:nvSpPr>
          <p:cNvPr id="9" name="Agenda item 2 description">
            <a:extLst>
              <a:ext uri="{FF2B5EF4-FFF2-40B4-BE49-F238E27FC236}">
                <a16:creationId xmlns:a16="http://schemas.microsoft.com/office/drawing/2014/main" id="{A727F33B-E5E8-74BC-7588-761838366B86}"/>
              </a:ext>
              <a:ext uri="{C183D7F6-B498-43B3-948B-1728B52AA6E4}">
                <adec:decorative xmlns:adec="http://schemas.microsoft.com/office/drawing/2017/decorative" val="0"/>
              </a:ext>
            </a:extLst>
          </p:cNvPr>
          <p:cNvSpPr>
            <a:spLocks noGrp="1"/>
          </p:cNvSpPr>
          <p:nvPr>
            <p:ph type="body" sz="quarter" idx="27" hasCustomPrompt="1"/>
          </p:nvPr>
        </p:nvSpPr>
        <p:spPr>
          <a:xfrm>
            <a:off x="766763" y="2379425"/>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2</a:t>
            </a:r>
          </a:p>
        </p:txBody>
      </p:sp>
      <p:sp>
        <p:nvSpPr>
          <p:cNvPr id="11" name="Agenda item 3 description">
            <a:extLst>
              <a:ext uri="{FF2B5EF4-FFF2-40B4-BE49-F238E27FC236}">
                <a16:creationId xmlns:a16="http://schemas.microsoft.com/office/drawing/2014/main" id="{71486317-244D-E80A-48EE-489F2326091A}"/>
              </a:ext>
              <a:ext uri="{C183D7F6-B498-43B3-948B-1728B52AA6E4}">
                <adec:decorative xmlns:adec="http://schemas.microsoft.com/office/drawing/2017/decorative" val="0"/>
              </a:ext>
            </a:extLst>
          </p:cNvPr>
          <p:cNvSpPr>
            <a:spLocks noGrp="1"/>
          </p:cNvSpPr>
          <p:nvPr>
            <p:ph type="body" sz="quarter" idx="28" hasCustomPrompt="1"/>
          </p:nvPr>
        </p:nvSpPr>
        <p:spPr>
          <a:xfrm>
            <a:off x="766763" y="3153128"/>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3</a:t>
            </a:r>
          </a:p>
        </p:txBody>
      </p:sp>
      <p:sp>
        <p:nvSpPr>
          <p:cNvPr id="13" name="Agenda item 4 description">
            <a:extLst>
              <a:ext uri="{FF2B5EF4-FFF2-40B4-BE49-F238E27FC236}">
                <a16:creationId xmlns:a16="http://schemas.microsoft.com/office/drawing/2014/main" id="{587C085A-666F-7685-37AD-9707E899EA40}"/>
              </a:ext>
              <a:ext uri="{C183D7F6-B498-43B3-948B-1728B52AA6E4}">
                <adec:decorative xmlns:adec="http://schemas.microsoft.com/office/drawing/2017/decorative" val="0"/>
              </a:ext>
            </a:extLst>
          </p:cNvPr>
          <p:cNvSpPr>
            <a:spLocks noGrp="1"/>
          </p:cNvSpPr>
          <p:nvPr>
            <p:ph type="body" sz="quarter" idx="29" hasCustomPrompt="1"/>
          </p:nvPr>
        </p:nvSpPr>
        <p:spPr>
          <a:xfrm>
            <a:off x="766763" y="3926831"/>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4 or delete</a:t>
            </a:r>
          </a:p>
        </p:txBody>
      </p:sp>
      <p:sp>
        <p:nvSpPr>
          <p:cNvPr id="15" name="Agenda item 5 description">
            <a:extLst>
              <a:ext uri="{FF2B5EF4-FFF2-40B4-BE49-F238E27FC236}">
                <a16:creationId xmlns:a16="http://schemas.microsoft.com/office/drawing/2014/main" id="{B84D09D0-FA09-8D48-D485-141D5D6AB617}"/>
              </a:ext>
              <a:ext uri="{C183D7F6-B498-43B3-948B-1728B52AA6E4}">
                <adec:decorative xmlns:adec="http://schemas.microsoft.com/office/drawing/2017/decorative" val="0"/>
              </a:ext>
            </a:extLst>
          </p:cNvPr>
          <p:cNvSpPr>
            <a:spLocks noGrp="1"/>
          </p:cNvSpPr>
          <p:nvPr>
            <p:ph type="body" sz="quarter" idx="30" hasCustomPrompt="1"/>
          </p:nvPr>
        </p:nvSpPr>
        <p:spPr>
          <a:xfrm>
            <a:off x="766763" y="4700534"/>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5 or delete</a:t>
            </a:r>
          </a:p>
        </p:txBody>
      </p:sp>
      <p:sp>
        <p:nvSpPr>
          <p:cNvPr id="17" name="Agenda item 6 description">
            <a:extLst>
              <a:ext uri="{FF2B5EF4-FFF2-40B4-BE49-F238E27FC236}">
                <a16:creationId xmlns:a16="http://schemas.microsoft.com/office/drawing/2014/main" id="{15923D97-A4C0-761B-93A1-D2D634A228EC}"/>
              </a:ext>
              <a:ext uri="{C183D7F6-B498-43B3-948B-1728B52AA6E4}">
                <adec:decorative xmlns:adec="http://schemas.microsoft.com/office/drawing/2017/decorative" val="0"/>
              </a:ext>
            </a:extLst>
          </p:cNvPr>
          <p:cNvSpPr>
            <a:spLocks noGrp="1"/>
          </p:cNvSpPr>
          <p:nvPr>
            <p:ph type="body" sz="quarter" idx="31" hasCustomPrompt="1"/>
          </p:nvPr>
        </p:nvSpPr>
        <p:spPr>
          <a:xfrm>
            <a:off x="766763" y="5474236"/>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6 or delete</a:t>
            </a:r>
          </a:p>
        </p:txBody>
      </p:sp>
      <p:sp>
        <p:nvSpPr>
          <p:cNvPr id="26" name="Agenda item 7 description">
            <a:extLst>
              <a:ext uri="{FF2B5EF4-FFF2-40B4-BE49-F238E27FC236}">
                <a16:creationId xmlns:a16="http://schemas.microsoft.com/office/drawing/2014/main" id="{8CC9E50C-3FB3-8E10-8031-E225A7C9D7FB}"/>
              </a:ext>
              <a:ext uri="{C183D7F6-B498-43B3-948B-1728B52AA6E4}">
                <adec:decorative xmlns:adec="http://schemas.microsoft.com/office/drawing/2017/decorative" val="0"/>
              </a:ext>
            </a:extLst>
          </p:cNvPr>
          <p:cNvSpPr>
            <a:spLocks noGrp="1"/>
          </p:cNvSpPr>
          <p:nvPr>
            <p:ph type="body" sz="quarter" idx="38" hasCustomPrompt="1"/>
          </p:nvPr>
        </p:nvSpPr>
        <p:spPr>
          <a:xfrm>
            <a:off x="6103394" y="1600200"/>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7 or delete</a:t>
            </a:r>
          </a:p>
        </p:txBody>
      </p:sp>
      <p:sp>
        <p:nvSpPr>
          <p:cNvPr id="27" name="Agenda item 8 description">
            <a:extLst>
              <a:ext uri="{FF2B5EF4-FFF2-40B4-BE49-F238E27FC236}">
                <a16:creationId xmlns:a16="http://schemas.microsoft.com/office/drawing/2014/main" id="{F8C99894-7E03-C896-81C5-D3E3E4283DCA}"/>
              </a:ext>
              <a:ext uri="{C183D7F6-B498-43B3-948B-1728B52AA6E4}">
                <adec:decorative xmlns:adec="http://schemas.microsoft.com/office/drawing/2017/decorative" val="0"/>
              </a:ext>
            </a:extLst>
          </p:cNvPr>
          <p:cNvSpPr>
            <a:spLocks noGrp="1"/>
          </p:cNvSpPr>
          <p:nvPr>
            <p:ph type="body" sz="quarter" idx="39" hasCustomPrompt="1"/>
          </p:nvPr>
        </p:nvSpPr>
        <p:spPr>
          <a:xfrm>
            <a:off x="6103394" y="2379425"/>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8 or delete</a:t>
            </a:r>
          </a:p>
        </p:txBody>
      </p:sp>
      <p:sp>
        <p:nvSpPr>
          <p:cNvPr id="28" name="Agenda item 9 description">
            <a:extLst>
              <a:ext uri="{FF2B5EF4-FFF2-40B4-BE49-F238E27FC236}">
                <a16:creationId xmlns:a16="http://schemas.microsoft.com/office/drawing/2014/main" id="{6AD70C5E-C60E-6351-E0AD-35AC67F867CE}"/>
              </a:ext>
              <a:ext uri="{C183D7F6-B498-43B3-948B-1728B52AA6E4}">
                <adec:decorative xmlns:adec="http://schemas.microsoft.com/office/drawing/2017/decorative" val="0"/>
              </a:ext>
            </a:extLst>
          </p:cNvPr>
          <p:cNvSpPr>
            <a:spLocks noGrp="1"/>
          </p:cNvSpPr>
          <p:nvPr userDrawn="1">
            <p:ph type="body" sz="quarter" idx="40" hasCustomPrompt="1"/>
          </p:nvPr>
        </p:nvSpPr>
        <p:spPr>
          <a:xfrm>
            <a:off x="6103394" y="3153128"/>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9 or delete</a:t>
            </a:r>
          </a:p>
        </p:txBody>
      </p:sp>
      <p:sp>
        <p:nvSpPr>
          <p:cNvPr id="29" name="Agenda item 10 description">
            <a:extLst>
              <a:ext uri="{FF2B5EF4-FFF2-40B4-BE49-F238E27FC236}">
                <a16:creationId xmlns:a16="http://schemas.microsoft.com/office/drawing/2014/main" id="{73E0F363-7FBA-B1FD-FB13-1A6C322A02CF}"/>
              </a:ext>
              <a:ext uri="{C183D7F6-B498-43B3-948B-1728B52AA6E4}">
                <adec:decorative xmlns:adec="http://schemas.microsoft.com/office/drawing/2017/decorative" val="0"/>
              </a:ext>
            </a:extLst>
          </p:cNvPr>
          <p:cNvSpPr>
            <a:spLocks noGrp="1"/>
          </p:cNvSpPr>
          <p:nvPr userDrawn="1">
            <p:ph type="body" sz="quarter" idx="41" hasCustomPrompt="1"/>
          </p:nvPr>
        </p:nvSpPr>
        <p:spPr>
          <a:xfrm>
            <a:off x="6103394" y="3926831"/>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10 or delete</a:t>
            </a:r>
          </a:p>
        </p:txBody>
      </p:sp>
      <p:sp>
        <p:nvSpPr>
          <p:cNvPr id="30" name="Agenda item 11 description">
            <a:extLst>
              <a:ext uri="{FF2B5EF4-FFF2-40B4-BE49-F238E27FC236}">
                <a16:creationId xmlns:a16="http://schemas.microsoft.com/office/drawing/2014/main" id="{D58ED04A-7400-00EC-8982-A1E1CFEFA686}"/>
              </a:ext>
              <a:ext uri="{C183D7F6-B498-43B3-948B-1728B52AA6E4}">
                <adec:decorative xmlns:adec="http://schemas.microsoft.com/office/drawing/2017/decorative" val="0"/>
              </a:ext>
            </a:extLst>
          </p:cNvPr>
          <p:cNvSpPr>
            <a:spLocks noGrp="1"/>
          </p:cNvSpPr>
          <p:nvPr userDrawn="1">
            <p:ph type="body" sz="quarter" idx="42" hasCustomPrompt="1"/>
          </p:nvPr>
        </p:nvSpPr>
        <p:spPr>
          <a:xfrm>
            <a:off x="6103394" y="4700534"/>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11 or delete</a:t>
            </a:r>
          </a:p>
        </p:txBody>
      </p:sp>
      <p:sp>
        <p:nvSpPr>
          <p:cNvPr id="31" name="Agenda item 12 description">
            <a:extLst>
              <a:ext uri="{FF2B5EF4-FFF2-40B4-BE49-F238E27FC236}">
                <a16:creationId xmlns:a16="http://schemas.microsoft.com/office/drawing/2014/main" id="{91054C35-1504-9990-BDEF-C88B0598C605}"/>
              </a:ext>
              <a:ext uri="{C183D7F6-B498-43B3-948B-1728B52AA6E4}">
                <adec:decorative xmlns:adec="http://schemas.microsoft.com/office/drawing/2017/decorative" val="0"/>
              </a:ext>
            </a:extLst>
          </p:cNvPr>
          <p:cNvSpPr>
            <a:spLocks noGrp="1"/>
          </p:cNvSpPr>
          <p:nvPr userDrawn="1">
            <p:ph type="body" sz="quarter" idx="43" hasCustomPrompt="1"/>
          </p:nvPr>
        </p:nvSpPr>
        <p:spPr>
          <a:xfrm>
            <a:off x="6103394" y="5474236"/>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dirty="0"/>
              <a:t>Click to add agenda item 12 or delete</a:t>
            </a:r>
          </a:p>
        </p:txBody>
      </p:sp>
      <p:sp>
        <p:nvSpPr>
          <p:cNvPr id="4" name="Footer Placeholder 3">
            <a:extLst>
              <a:ext uri="{FF2B5EF4-FFF2-40B4-BE49-F238E27FC236}">
                <a16:creationId xmlns:a16="http://schemas.microsoft.com/office/drawing/2014/main" id="{EA00DBC9-3586-A9CB-3BAD-7A1413F7A744}"/>
              </a:ext>
              <a:ext uri="{C183D7F6-B498-43B3-948B-1728B52AA6E4}">
                <adec:decorative xmlns:adec="http://schemas.microsoft.com/office/drawing/2017/decorative" val="1"/>
              </a:ext>
            </a:extLst>
          </p:cNvPr>
          <p:cNvSpPr>
            <a:spLocks noGrp="1"/>
          </p:cNvSpPr>
          <p:nvPr>
            <p:ph type="ftr" sz="quarter" idx="51"/>
          </p:nvPr>
        </p:nvSpPr>
        <p:spPr>
          <a:xfrm>
            <a:off x="4038600" y="6967728"/>
            <a:ext cx="4114800" cy="137160"/>
          </a:xfrm>
        </p:spPr>
        <p:txBody>
          <a:bodyPr/>
          <a:lstStyle/>
          <a:p>
            <a:endParaRPr lang="en-US" noProof="0" dirty="0"/>
          </a:p>
        </p:txBody>
      </p:sp>
      <p:sp>
        <p:nvSpPr>
          <p:cNvPr id="7" name="Slide Number Placeholder">
            <a:extLst>
              <a:ext uri="{FF2B5EF4-FFF2-40B4-BE49-F238E27FC236}">
                <a16:creationId xmlns:a16="http://schemas.microsoft.com/office/drawing/2014/main" id="{72679693-BA13-5E4E-91BE-1606A75B027B}"/>
              </a:ext>
              <a:ext uri="{C183D7F6-B498-43B3-948B-1728B52AA6E4}">
                <adec:decorative xmlns:adec="http://schemas.microsoft.com/office/drawing/2017/decorative" val="1"/>
              </a:ext>
            </a:extLst>
          </p:cNvPr>
          <p:cNvSpPr>
            <a:spLocks noGrp="1"/>
          </p:cNvSpPr>
          <p:nvPr userDrawn="1">
            <p:ph type="sldNum" sz="quarter" idx="4"/>
          </p:nvPr>
        </p:nvSpPr>
        <p:spPr>
          <a:xfrm>
            <a:off x="11163034" y="6967728"/>
            <a:ext cx="261660" cy="137160"/>
          </a:xfrm>
          <a:prstGeom prst="rect">
            <a:avLst/>
          </a:prstGeom>
        </p:spPr>
        <p:txBody>
          <a:bodyPr wrap="square" lIns="0" tIns="0" rIns="0" bIns="0" anchor="ctr" anchorCtr="0">
            <a:noAutofit/>
          </a:bodyPr>
          <a:lstStyle>
            <a:lvl1pPr algn="r">
              <a:defRPr lang="en-GB" sz="900" kern="1200" noProof="0" smtClean="0">
                <a:solidFill>
                  <a:srgbClr val="E6E6E6"/>
                </a:solidFill>
                <a:latin typeface="+mn-lt"/>
                <a:ea typeface="+mn-ea"/>
                <a:cs typeface="Arial" pitchFamily="34" charset="0"/>
              </a:defRPr>
            </a:lvl1p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1391786610"/>
      </p:ext>
    </p:extLst>
  </p:cSld>
  <p:clrMapOvr>
    <a:masterClrMapping/>
  </p:clrMapOvr>
  <p:transition/>
  <p:extLst>
    <p:ext uri="{DCECCB84-F9BA-43D5-87BE-67443E8EF086}">
      <p15:sldGuideLst xmlns:p15="http://schemas.microsoft.com/office/powerpoint/2012/main">
        <p15:guide id="2" pos="384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Left 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1304A-5908-A946-8811-EDD4D770A477}"/>
              </a:ext>
            </a:extLst>
          </p:cNvPr>
          <p:cNvSpPr/>
          <p:nvPr userDrawn="1"/>
        </p:nvSpPr>
        <p:spPr bwMode="ltGray">
          <a:xfrm>
            <a:off x="0" y="3429000"/>
            <a:ext cx="6135291" cy="3429000"/>
          </a:xfrm>
          <a:prstGeom prst="rect">
            <a:avLst/>
          </a:prstGeom>
          <a:gradFill flip="none" rotWithShape="1">
            <a:gsLst>
              <a:gs pos="60000">
                <a:srgbClr val="A82465"/>
              </a:gs>
              <a:gs pos="0">
                <a:srgbClr val="E31937"/>
              </a:gs>
              <a:gs pos="100000">
                <a:srgbClr val="5236AB"/>
              </a:gs>
            </a:gsLst>
            <a:lin ang="10800000" scaled="0"/>
            <a:tileRect/>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dirty="0">
              <a:solidFill>
                <a:schemeClr val="bg1"/>
              </a:solidFill>
              <a:cs typeface="Arial" pitchFamily="34" charset="0"/>
            </a:endParaRPr>
          </a:p>
        </p:txBody>
      </p:sp>
      <p:sp>
        <p:nvSpPr>
          <p:cNvPr id="5" name="Text Placeholder 7">
            <a:extLst>
              <a:ext uri="{FF2B5EF4-FFF2-40B4-BE49-F238E27FC236}">
                <a16:creationId xmlns:a16="http://schemas.microsoft.com/office/drawing/2014/main" id="{9E338CE8-AFEA-1D48-B300-9353C7BBD1C6}"/>
              </a:ext>
            </a:extLst>
          </p:cNvPr>
          <p:cNvSpPr>
            <a:spLocks noGrp="1"/>
          </p:cNvSpPr>
          <p:nvPr>
            <p:ph type="body" sz="quarter" idx="19"/>
          </p:nvPr>
        </p:nvSpPr>
        <p:spPr bwMode="white">
          <a:xfrm>
            <a:off x="6888162" y="765175"/>
            <a:ext cx="4537076" cy="5327649"/>
          </a:xfrm>
          <a:prstGeom prst="rect">
            <a:avLst/>
          </a:prstGeom>
        </p:spPr>
        <p:txBody>
          <a:bodyPr lIns="0" tIns="0" rIns="0" bIns="0">
            <a:noAutofit/>
          </a:bodyPr>
          <a:lstStyle>
            <a:lvl1pPr marL="0" indent="0" algn="l">
              <a:spcBef>
                <a:spcPts val="600"/>
              </a:spcBef>
              <a:buClr>
                <a:srgbClr val="000000"/>
              </a:buClr>
              <a:buFont typeface="Arial" panose="020B0604020202020204" pitchFamily="34" charset="0"/>
              <a:buNone/>
              <a:defRPr sz="2000">
                <a:solidFill>
                  <a:schemeClr val="tx1"/>
                </a:solidFill>
              </a:defRPr>
            </a:lvl1pPr>
            <a:lvl2pPr algn="l">
              <a:buClr>
                <a:srgbClr val="000000"/>
              </a:buClr>
              <a:buFont typeface="Arial" panose="020B0604020202020204" pitchFamily="34" charset="0"/>
              <a:buChar char="•"/>
              <a:defRPr sz="1800">
                <a:solidFill>
                  <a:schemeClr val="tx1"/>
                </a:solidFill>
              </a:defRPr>
            </a:lvl2pPr>
            <a:lvl3pPr algn="l">
              <a:buClr>
                <a:srgbClr val="000000"/>
              </a:buClr>
              <a:buFont typeface="Arial" panose="020B0604020202020204" pitchFamily="34" charset="0"/>
              <a:buChar char="–"/>
              <a:defRPr lang="en-US" sz="1400" kern="1200" dirty="0" smtClean="0">
                <a:solidFill>
                  <a:schemeClr val="tx1"/>
                </a:solidFill>
                <a:latin typeface="+mn-lt"/>
                <a:ea typeface="+mn-ea"/>
                <a:cs typeface="+mn-cs"/>
              </a:defRPr>
            </a:lvl3pPr>
            <a:lvl4pPr algn="l">
              <a:buClr>
                <a:srgbClr val="000000"/>
              </a:buClr>
              <a:buFont typeface="Wingdings" pitchFamily="2" charset="2"/>
              <a:buChar char="§"/>
              <a:defRPr sz="1400">
                <a:solidFill>
                  <a:schemeClr val="tx1"/>
                </a:solidFill>
              </a:defRPr>
            </a:lvl4pPr>
            <a:lvl5pPr algn="l">
              <a:buClr>
                <a:srgbClr val="000000"/>
              </a:buClr>
              <a:buFont typeface="Courier New" panose="02070309020205020404" pitchFamily="49" charset="0"/>
              <a:buChar char="o"/>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8AE138B3-1645-2547-BE81-C54885415178}"/>
              </a:ext>
            </a:extLst>
          </p:cNvPr>
          <p:cNvSpPr/>
          <p:nvPr userDrawn="1"/>
        </p:nvSpPr>
        <p:spPr bwMode="ltGray">
          <a:xfrm>
            <a:off x="0" y="0"/>
            <a:ext cx="6126957" cy="3429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dirty="0">
              <a:solidFill>
                <a:schemeClr val="bg1"/>
              </a:solidFill>
              <a:cs typeface="Arial" pitchFamily="34" charset="0"/>
            </a:endParaRPr>
          </a:p>
        </p:txBody>
      </p:sp>
      <p:sp>
        <p:nvSpPr>
          <p:cNvPr id="7" name="Text Placeholder 7">
            <a:extLst>
              <a:ext uri="{FF2B5EF4-FFF2-40B4-BE49-F238E27FC236}">
                <a16:creationId xmlns:a16="http://schemas.microsoft.com/office/drawing/2014/main" id="{093C6A10-58E0-AE40-82D4-EBA8243C8DC7}"/>
              </a:ext>
            </a:extLst>
          </p:cNvPr>
          <p:cNvSpPr>
            <a:spLocks noGrp="1"/>
          </p:cNvSpPr>
          <p:nvPr>
            <p:ph type="body" sz="quarter" idx="21" hasCustomPrompt="1"/>
          </p:nvPr>
        </p:nvSpPr>
        <p:spPr>
          <a:xfrm>
            <a:off x="766763" y="645905"/>
            <a:ext cx="4608512" cy="2508111"/>
          </a:xfrm>
          <a:prstGeom prst="rect">
            <a:avLst/>
          </a:prstGeom>
        </p:spPr>
        <p:txBody>
          <a:bodyPr lIns="0" tIns="0" rIns="0" bIns="0" anchor="t" anchorCtr="0">
            <a:noAutofit/>
          </a:bodyPr>
          <a:lstStyle>
            <a:lvl1pPr marL="0" indent="0" algn="l">
              <a:spcBef>
                <a:spcPts val="0"/>
              </a:spcBef>
              <a:buNone/>
              <a:defRPr sz="4800">
                <a:solidFill>
                  <a:schemeClr val="bg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Title</a:t>
            </a:r>
            <a:endParaRPr lang="en-US" dirty="0"/>
          </a:p>
        </p:txBody>
      </p:sp>
      <p:sp>
        <p:nvSpPr>
          <p:cNvPr id="8" name="TextBox 95" descr="Copyright_box&#10;">
            <a:extLst>
              <a:ext uri="{FF2B5EF4-FFF2-40B4-BE49-F238E27FC236}">
                <a16:creationId xmlns:a16="http://schemas.microsoft.com/office/drawing/2014/main" id="{6A41C026-3AD7-3149-A25D-6036C299BBD8}"/>
              </a:ext>
            </a:extLst>
          </p:cNvPr>
          <p:cNvSpPr txBox="1"/>
          <p:nvPr userDrawn="1"/>
        </p:nvSpPr>
        <p:spPr bwMode="white">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dirty="0">
                <a:solidFill>
                  <a:schemeClr val="bg2"/>
                </a:solidFill>
                <a:latin typeface="+mn-lt"/>
              </a:rPr>
              <a:t>© 2022 CGI IT UK Ltd.</a:t>
            </a:r>
            <a:endParaRPr lang="en-CA" sz="1000" b="0" i="0" u="none" dirty="0">
              <a:solidFill>
                <a:schemeClr val="bg2"/>
              </a:solidFill>
              <a:latin typeface="+mn-lt"/>
              <a:cs typeface="Arial" pitchFamily="34" charset="0"/>
            </a:endParaRPr>
          </a:p>
        </p:txBody>
      </p:sp>
      <p:sp>
        <p:nvSpPr>
          <p:cNvPr id="9" name="Espace réservé du numéro de diapositive 2">
            <a:extLst>
              <a:ext uri="{FF2B5EF4-FFF2-40B4-BE49-F238E27FC236}">
                <a16:creationId xmlns:a16="http://schemas.microsoft.com/office/drawing/2014/main" id="{A28B614A-AA06-2540-83E7-D007DDE7C306}"/>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pPr/>
              <a:t>‹#›</a:t>
            </a:fld>
            <a:endParaRPr lang="en-CA" dirty="0"/>
          </a:p>
        </p:txBody>
      </p:sp>
      <p:sp>
        <p:nvSpPr>
          <p:cNvPr id="10" name="Text Placeholder 7">
            <a:extLst>
              <a:ext uri="{FF2B5EF4-FFF2-40B4-BE49-F238E27FC236}">
                <a16:creationId xmlns:a16="http://schemas.microsoft.com/office/drawing/2014/main" id="{3BE24042-C6FA-0F49-A70B-66E33B8C25EE}"/>
              </a:ext>
            </a:extLst>
          </p:cNvPr>
          <p:cNvSpPr>
            <a:spLocks noGrp="1"/>
          </p:cNvSpPr>
          <p:nvPr>
            <p:ph type="body" sz="quarter" idx="20" hasCustomPrompt="1"/>
          </p:nvPr>
        </p:nvSpPr>
        <p:spPr>
          <a:xfrm>
            <a:off x="766763" y="3724025"/>
            <a:ext cx="4608512" cy="2368800"/>
          </a:xfrm>
          <a:prstGeom prst="rect">
            <a:avLst/>
          </a:prstGeom>
        </p:spPr>
        <p:txBody>
          <a:bodyPr lIns="0" tIns="0" rIns="0" bIns="0">
            <a:noAutofit/>
          </a:bodyPr>
          <a:lstStyle>
            <a:lvl1pPr marL="0" indent="0" algn="l">
              <a:spcBef>
                <a:spcPts val="600"/>
              </a:spcBef>
              <a:buNone/>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dirty="0"/>
              <a:t>Text</a:t>
            </a:r>
          </a:p>
        </p:txBody>
      </p:sp>
    </p:spTree>
    <p:extLst>
      <p:ext uri="{BB962C8B-B14F-4D97-AF65-F5344CB8AC3E}">
        <p14:creationId xmlns:p14="http://schemas.microsoft.com/office/powerpoint/2010/main" val="261673378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66BE0F-9BD6-0E40-9460-D34A4E070EC0}"/>
              </a:ext>
            </a:extLst>
          </p:cNvPr>
          <p:cNvSpPr/>
          <p:nvPr userDrawn="1"/>
        </p:nvSpPr>
        <p:spPr bwMode="ltGray">
          <a:xfrm>
            <a:off x="6132512" y="0"/>
            <a:ext cx="6064287" cy="6858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dirty="0">
              <a:solidFill>
                <a:schemeClr val="bg1"/>
              </a:solidFill>
              <a:cs typeface="Arial" pitchFamily="34" charset="0"/>
            </a:endParaRPr>
          </a:p>
        </p:txBody>
      </p:sp>
      <p:sp>
        <p:nvSpPr>
          <p:cNvPr id="5" name="Title Placeholder 1">
            <a:extLst>
              <a:ext uri="{FF2B5EF4-FFF2-40B4-BE49-F238E27FC236}">
                <a16:creationId xmlns:a16="http://schemas.microsoft.com/office/drawing/2014/main" id="{F4E62D95-C3E7-D247-BD01-C133E73FC92E}"/>
              </a:ext>
            </a:extLst>
          </p:cNvPr>
          <p:cNvSpPr>
            <a:spLocks noGrp="1"/>
          </p:cNvSpPr>
          <p:nvPr>
            <p:ph type="title" hasCustomPrompt="1"/>
          </p:nvPr>
        </p:nvSpPr>
        <p:spPr bwMode="white">
          <a:xfrm>
            <a:off x="6888162" y="675022"/>
            <a:ext cx="4537076" cy="442554"/>
          </a:xfrm>
          <a:prstGeom prst="rect">
            <a:avLst/>
          </a:prstGeom>
        </p:spPr>
        <p:txBody>
          <a:bodyPr vert="horz" lIns="0" tIns="0" rIns="0" bIns="0" rtlCol="0" anchor="b" anchorCtr="0">
            <a:noAutofit/>
          </a:bodyPr>
          <a:lstStyle>
            <a:lvl1pPr algn="l">
              <a:defRPr sz="2800" b="0">
                <a:solidFill>
                  <a:schemeClr val="bg1"/>
                </a:solidFill>
                <a:latin typeface="+mj-lt"/>
              </a:defRPr>
            </a:lvl1pPr>
          </a:lstStyle>
          <a:p>
            <a:r>
              <a:rPr lang="en-US" noProof="0" dirty="0"/>
              <a:t>Click add title</a:t>
            </a:r>
          </a:p>
        </p:txBody>
      </p:sp>
      <p:sp>
        <p:nvSpPr>
          <p:cNvPr id="7" name="Text Placeholder 7">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6888162" y="1313645"/>
            <a:ext cx="4537076" cy="477917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8" name="Text Placeholder 7">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313645"/>
            <a:ext cx="4608512" cy="477917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9" name="Text Placeholder 7">
            <a:extLst>
              <a:ext uri="{FF2B5EF4-FFF2-40B4-BE49-F238E27FC236}">
                <a16:creationId xmlns:a16="http://schemas.microsoft.com/office/drawing/2014/main" id="{9ADE69DB-C7EC-8C4D-A45F-9A8063D238C3}"/>
              </a:ext>
            </a:extLst>
          </p:cNvPr>
          <p:cNvSpPr>
            <a:spLocks noGrp="1"/>
          </p:cNvSpPr>
          <p:nvPr>
            <p:ph type="body" sz="quarter" idx="21" hasCustomPrompt="1"/>
          </p:nvPr>
        </p:nvSpPr>
        <p:spPr>
          <a:xfrm>
            <a:off x="766763" y="690335"/>
            <a:ext cx="4608511" cy="476332"/>
          </a:xfrm>
          <a:prstGeom prst="rect">
            <a:avLst/>
          </a:prstGeom>
        </p:spPr>
        <p:txBody>
          <a:bodyPr lIns="0" anchor="b" anchorCtr="0">
            <a:noAutofit/>
          </a:bodyPr>
          <a:lstStyle>
            <a:lvl1pPr marL="0" indent="0" algn="l">
              <a:spcBef>
                <a:spcPts val="600"/>
              </a:spcBef>
              <a:buNone/>
              <a:defRPr sz="2800">
                <a:solidFill>
                  <a:schemeClr val="tx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add title</a:t>
            </a:r>
            <a:endParaRPr lang="en-US" dirty="0"/>
          </a:p>
        </p:txBody>
      </p:sp>
      <p:sp>
        <p:nvSpPr>
          <p:cNvPr id="10" name="Espace réservé du numéro de diapositive 2">
            <a:extLst>
              <a:ext uri="{FF2B5EF4-FFF2-40B4-BE49-F238E27FC236}">
                <a16:creationId xmlns:a16="http://schemas.microsoft.com/office/drawing/2014/main" id="{B0CC5908-9650-874C-A596-9018501B857C}"/>
              </a:ext>
            </a:extLst>
          </p:cNvPr>
          <p:cNvSpPr>
            <a:spLocks noGrp="1"/>
          </p:cNvSpPr>
          <p:nvPr>
            <p:ph type="sldNum" sz="quarter" idx="4"/>
          </p:nvPr>
        </p:nvSpPr>
        <p:spPr>
          <a:xfrm>
            <a:off x="11163034" y="6264308"/>
            <a:ext cx="261660" cy="169200"/>
          </a:xfrm>
        </p:spPr>
        <p:txBody>
          <a:bodyPr>
            <a:noAutofit/>
          </a:bodyPr>
          <a:lstStyle>
            <a:lvl1pPr>
              <a:defRPr>
                <a:solidFill>
                  <a:schemeClr val="bg2"/>
                </a:solidFill>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140680400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plit with gradient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8463E-6F5A-C34E-9F76-CF7CF438D3F3}"/>
              </a:ext>
            </a:extLst>
          </p:cNvPr>
          <p:cNvSpPr/>
          <p:nvPr userDrawn="1"/>
        </p:nvSpPr>
        <p:spPr bwMode="gray">
          <a:xfrm>
            <a:off x="0" y="0"/>
            <a:ext cx="12196800" cy="32148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dirty="0">
              <a:solidFill>
                <a:schemeClr val="bg1"/>
              </a:solidFill>
              <a:cs typeface="Arial" pitchFamily="34" charset="0"/>
            </a:endParaRPr>
          </a:p>
        </p:txBody>
      </p:sp>
      <p:sp>
        <p:nvSpPr>
          <p:cNvPr id="5" name="Text Placeholder 7">
            <a:extLst>
              <a:ext uri="{FF2B5EF4-FFF2-40B4-BE49-F238E27FC236}">
                <a16:creationId xmlns:a16="http://schemas.microsoft.com/office/drawing/2014/main" id="{7B4D4F43-FCC4-7940-BF26-80BC3EFA5D28}"/>
              </a:ext>
            </a:extLst>
          </p:cNvPr>
          <p:cNvSpPr>
            <a:spLocks noGrp="1"/>
          </p:cNvSpPr>
          <p:nvPr>
            <p:ph type="body" sz="quarter" idx="19" hasCustomPrompt="1"/>
          </p:nvPr>
        </p:nvSpPr>
        <p:spPr bwMode="white">
          <a:xfrm>
            <a:off x="766763" y="713658"/>
            <a:ext cx="10658475" cy="1873625"/>
          </a:xfrm>
          <a:prstGeom prst="rect">
            <a:avLst/>
          </a:prstGeom>
        </p:spPr>
        <p:txBody>
          <a:bodyPr lIns="0" tIns="0" rIns="0" bIns="0"/>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60700"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dirty="0"/>
              <a:t>Insert text here</a:t>
            </a:r>
          </a:p>
        </p:txBody>
      </p:sp>
      <p:sp>
        <p:nvSpPr>
          <p:cNvPr id="7" name="Text Placeholder 7">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401050" y="3429000"/>
            <a:ext cx="3024188"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dirty="0"/>
              <a:t>Insert text here</a:t>
            </a:r>
          </a:p>
        </p:txBody>
      </p:sp>
      <p:sp>
        <p:nvSpPr>
          <p:cNvPr id="8" name="Text Placeholder 7">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83113" y="3429000"/>
            <a:ext cx="3025776"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dirty="0"/>
              <a:t>Insert text here</a:t>
            </a:r>
          </a:p>
        </p:txBody>
      </p:sp>
      <p:sp>
        <p:nvSpPr>
          <p:cNvPr id="9" name="Espace réservé du numéro de diapositive 2">
            <a:extLst>
              <a:ext uri="{FF2B5EF4-FFF2-40B4-BE49-F238E27FC236}">
                <a16:creationId xmlns:a16="http://schemas.microsoft.com/office/drawing/2014/main" id="{F7397D48-6C1F-0F4B-81AD-71A51B496E9A}"/>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79634392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73201"/>
            <a:ext cx="2305050" cy="2245763"/>
          </a:xfrm>
          <a:prstGeom prst="rect">
            <a:avLst/>
          </a:prstGeom>
        </p:spPr>
        <p:txBody>
          <a:bodyPr>
            <a:noAutofit/>
          </a:bodyPr>
          <a:lstStyle>
            <a:lvl1pPr>
              <a:defRPr sz="1400"/>
            </a:lvl1pPr>
          </a:lstStyle>
          <a:p>
            <a:r>
              <a:rPr lang="fr-CA" dirty="0"/>
              <a:t>Cliquez sur l'icône pour ajouter une image</a:t>
            </a:r>
            <a:endParaRPr lang="fr-FR" dirty="0"/>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305050" cy="614671"/>
          </a:xfrm>
          <a:prstGeom prst="rect">
            <a:avLst/>
          </a:prstGeom>
        </p:spPr>
        <p:txBody>
          <a:bodyPr lIns="0" tIns="0" rIns="0" bIns="0">
            <a:noAutofit/>
          </a:bodyPr>
          <a:lstStyle>
            <a:lvl1pPr marL="0" indent="0">
              <a:buNone/>
              <a:defRPr sz="1600" b="1"/>
            </a:lvl1pPr>
            <a:lvl4pPr marL="1371600" indent="0">
              <a:buNone/>
              <a:defRPr/>
            </a:lvl4pPr>
          </a:lstStyle>
          <a:p>
            <a:pPr lvl="0"/>
            <a:r>
              <a:rPr lang="en-CA" dirty="0"/>
              <a:t>Name </a:t>
            </a:r>
            <a:r>
              <a:rPr lang="en-CA" dirty="0" err="1"/>
              <a:t>Lastname</a:t>
            </a:r>
            <a:endParaRPr lang="en-CA" dirty="0"/>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305050" cy="1364641"/>
          </a:xfrm>
          <a:prstGeom prst="rect">
            <a:avLst/>
          </a:prstGeom>
        </p:spPr>
        <p:txBody>
          <a:bodyPr lIns="0" tIns="0" rIns="0" bIns="0">
            <a:noAutofit/>
          </a:bodyPr>
          <a:lstStyle>
            <a:lvl1pPr marL="0" indent="0">
              <a:buNone/>
              <a:defRPr sz="1400" b="0"/>
            </a:lvl1pPr>
            <a:lvl4pPr marL="1371600" indent="0">
              <a:buNone/>
              <a:defRPr/>
            </a:lvl4pPr>
          </a:lstStyle>
          <a:p>
            <a:pPr lvl="0"/>
            <a:r>
              <a:rPr lang="en-CA" dirty="0"/>
              <a:t>Short description</a:t>
            </a:r>
          </a:p>
        </p:txBody>
      </p:sp>
      <p:sp>
        <p:nvSpPr>
          <p:cNvPr id="13" name="Espace réservé du texte 12">
            <a:extLst>
              <a:ext uri="{FF2B5EF4-FFF2-40B4-BE49-F238E27FC236}">
                <a16:creationId xmlns:a16="http://schemas.microsoft.com/office/drawing/2014/main" id="{C58ECA42-F963-A040-A103-87B70E6AEEB5}"/>
              </a:ext>
            </a:extLst>
          </p:cNvPr>
          <p:cNvSpPr>
            <a:spLocks noGrp="1"/>
          </p:cNvSpPr>
          <p:nvPr>
            <p:ph type="body" sz="quarter" idx="15" hasCustomPrompt="1"/>
          </p:nvPr>
        </p:nvSpPr>
        <p:spPr>
          <a:xfrm>
            <a:off x="3827463" y="1571893"/>
            <a:ext cx="2066925" cy="328613"/>
          </a:xfrm>
          <a:prstGeom prst="rect">
            <a:avLst/>
          </a:prstGeom>
        </p:spPr>
        <p:txBody>
          <a:bodyPr lIns="0" tIns="0" rIns="0" bIns="0">
            <a:noAutofit/>
          </a:bodyPr>
          <a:lstStyle>
            <a:lvl1pPr marL="0" indent="0">
              <a:buNone/>
              <a:defRPr sz="1600" b="1"/>
            </a:lvl1pPr>
          </a:lstStyle>
          <a:p>
            <a:pPr lvl="0"/>
            <a:r>
              <a:rPr lang="en-CA" dirty="0"/>
              <a:t>Training</a:t>
            </a:r>
          </a:p>
        </p:txBody>
      </p:sp>
      <p:sp>
        <p:nvSpPr>
          <p:cNvPr id="14" name="Espace réservé du texte 12">
            <a:extLst>
              <a:ext uri="{FF2B5EF4-FFF2-40B4-BE49-F238E27FC236}">
                <a16:creationId xmlns:a16="http://schemas.microsoft.com/office/drawing/2014/main" id="{98004762-0448-1B4A-8FEF-D3D363CEA960}"/>
              </a:ext>
            </a:extLst>
          </p:cNvPr>
          <p:cNvSpPr>
            <a:spLocks noGrp="1"/>
          </p:cNvSpPr>
          <p:nvPr>
            <p:ph type="body" sz="quarter" idx="16" hasCustomPrompt="1"/>
          </p:nvPr>
        </p:nvSpPr>
        <p:spPr>
          <a:xfrm>
            <a:off x="6601206" y="1567053"/>
            <a:ext cx="2066925" cy="328613"/>
          </a:xfrm>
          <a:prstGeom prst="rect">
            <a:avLst/>
          </a:prstGeom>
        </p:spPr>
        <p:txBody>
          <a:bodyPr lIns="0" tIns="0" rIns="0" bIns="0">
            <a:noAutofit/>
          </a:bodyPr>
          <a:lstStyle>
            <a:lvl1pPr marL="0" indent="0">
              <a:buNone/>
              <a:defRPr sz="1600" b="1"/>
            </a:lvl1pPr>
          </a:lstStyle>
          <a:p>
            <a:pPr lvl="0"/>
            <a:r>
              <a:rPr lang="en-CA" dirty="0"/>
              <a:t>Experience</a:t>
            </a:r>
          </a:p>
        </p:txBody>
      </p:sp>
      <p:sp>
        <p:nvSpPr>
          <p:cNvPr id="15" name="Espace réservé du texte 12">
            <a:extLst>
              <a:ext uri="{FF2B5EF4-FFF2-40B4-BE49-F238E27FC236}">
                <a16:creationId xmlns:a16="http://schemas.microsoft.com/office/drawing/2014/main" id="{A8684217-8B73-6846-8964-A3D5A8B8F819}"/>
              </a:ext>
            </a:extLst>
          </p:cNvPr>
          <p:cNvSpPr>
            <a:spLocks noGrp="1"/>
          </p:cNvSpPr>
          <p:nvPr>
            <p:ph type="body" sz="quarter" idx="17" hasCustomPrompt="1"/>
          </p:nvPr>
        </p:nvSpPr>
        <p:spPr>
          <a:xfrm>
            <a:off x="9338819" y="1567053"/>
            <a:ext cx="2066925" cy="328613"/>
          </a:xfrm>
          <a:prstGeom prst="rect">
            <a:avLst/>
          </a:prstGeom>
        </p:spPr>
        <p:txBody>
          <a:bodyPr lIns="0" tIns="0" rIns="0" bIns="0">
            <a:noAutofit/>
          </a:bodyPr>
          <a:lstStyle>
            <a:lvl1pPr marL="0" indent="0">
              <a:buNone/>
              <a:defRPr sz="1600" b="1"/>
            </a:lvl1pPr>
          </a:lstStyle>
          <a:p>
            <a:pPr lvl="0"/>
            <a:r>
              <a:rPr lang="en-CA" dirty="0"/>
              <a:t>Skills</a:t>
            </a:r>
          </a:p>
        </p:txBody>
      </p:sp>
      <p:sp>
        <p:nvSpPr>
          <p:cNvPr id="16" name="Espace réservé du texte 12">
            <a:extLst>
              <a:ext uri="{FF2B5EF4-FFF2-40B4-BE49-F238E27FC236}">
                <a16:creationId xmlns:a16="http://schemas.microsoft.com/office/drawing/2014/main" id="{20095CCD-CD5E-3949-AE61-F6C4C445012D}"/>
              </a:ext>
            </a:extLst>
          </p:cNvPr>
          <p:cNvSpPr>
            <a:spLocks noGrp="1"/>
          </p:cNvSpPr>
          <p:nvPr>
            <p:ph type="body" sz="quarter" idx="18" hasCustomPrompt="1"/>
          </p:nvPr>
        </p:nvSpPr>
        <p:spPr>
          <a:xfrm>
            <a:off x="3827463" y="2178757"/>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dirty="0"/>
              <a:t>Date XXXX– XXXX</a:t>
            </a:r>
          </a:p>
          <a:p>
            <a:pPr lvl="0"/>
            <a:endParaRPr lang="en-CA" dirty="0"/>
          </a:p>
        </p:txBody>
      </p:sp>
      <p:sp>
        <p:nvSpPr>
          <p:cNvPr id="24" name="Espace réservé du texte 12">
            <a:extLst>
              <a:ext uri="{FF2B5EF4-FFF2-40B4-BE49-F238E27FC236}">
                <a16:creationId xmlns:a16="http://schemas.microsoft.com/office/drawing/2014/main" id="{AF74C33C-BE80-3E4F-AD16-B853AFB0DC94}"/>
              </a:ext>
            </a:extLst>
          </p:cNvPr>
          <p:cNvSpPr>
            <a:spLocks noGrp="1"/>
          </p:cNvSpPr>
          <p:nvPr>
            <p:ph type="body" sz="quarter" idx="21" hasCustomPrompt="1"/>
          </p:nvPr>
        </p:nvSpPr>
        <p:spPr>
          <a:xfrm>
            <a:off x="3827463" y="2510153"/>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dirty="0"/>
              <a:t>Description</a:t>
            </a:r>
          </a:p>
          <a:p>
            <a:pPr lvl="0"/>
            <a:endParaRPr lang="en-CA" dirty="0"/>
          </a:p>
        </p:txBody>
      </p:sp>
      <p:sp>
        <p:nvSpPr>
          <p:cNvPr id="25" name="Espace réservé du texte 12">
            <a:extLst>
              <a:ext uri="{FF2B5EF4-FFF2-40B4-BE49-F238E27FC236}">
                <a16:creationId xmlns:a16="http://schemas.microsoft.com/office/drawing/2014/main" id="{450C4AEB-3215-D247-8707-2CA376BCFA6C}"/>
              </a:ext>
            </a:extLst>
          </p:cNvPr>
          <p:cNvSpPr>
            <a:spLocks noGrp="1"/>
          </p:cNvSpPr>
          <p:nvPr>
            <p:ph type="body" sz="quarter" idx="22" hasCustomPrompt="1"/>
          </p:nvPr>
        </p:nvSpPr>
        <p:spPr>
          <a:xfrm>
            <a:off x="3827463" y="3577425"/>
            <a:ext cx="2076323" cy="309600"/>
          </a:xfrm>
          <a:prstGeom prst="rect">
            <a:avLst/>
          </a:prstGeom>
        </p:spPr>
        <p:txBody>
          <a:bodyPr lIns="0" tIns="0" rIns="0" bIns="0">
            <a:noAutofit/>
          </a:bodyPr>
          <a:lstStyle>
            <a:lvl1pPr marL="0" indent="0">
              <a:buNone/>
              <a:defRPr sz="1200" b="0">
                <a:solidFill>
                  <a:schemeClr val="accent1"/>
                </a:solidFill>
              </a:defRPr>
            </a:lvl1pPr>
          </a:lstStyle>
          <a:p>
            <a:pPr lvl="0"/>
            <a:r>
              <a:rPr lang="en-CA" dirty="0"/>
              <a:t>Date XXXX– XXXX</a:t>
            </a:r>
          </a:p>
          <a:p>
            <a:pPr lvl="0"/>
            <a:endParaRPr lang="en-CA" dirty="0"/>
          </a:p>
        </p:txBody>
      </p:sp>
      <p:sp>
        <p:nvSpPr>
          <p:cNvPr id="26" name="Espace réservé du texte 12">
            <a:extLst>
              <a:ext uri="{FF2B5EF4-FFF2-40B4-BE49-F238E27FC236}">
                <a16:creationId xmlns:a16="http://schemas.microsoft.com/office/drawing/2014/main" id="{8DBD234F-66B6-D24F-8630-18330562C11D}"/>
              </a:ext>
            </a:extLst>
          </p:cNvPr>
          <p:cNvSpPr>
            <a:spLocks noGrp="1"/>
          </p:cNvSpPr>
          <p:nvPr>
            <p:ph type="body" sz="quarter" idx="23" hasCustomPrompt="1"/>
          </p:nvPr>
        </p:nvSpPr>
        <p:spPr>
          <a:xfrm>
            <a:off x="3827463" y="3908820"/>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dirty="0"/>
              <a:t>Description</a:t>
            </a:r>
          </a:p>
          <a:p>
            <a:pPr lvl="0"/>
            <a:endParaRPr lang="en-CA" dirty="0"/>
          </a:p>
        </p:txBody>
      </p:sp>
      <p:sp>
        <p:nvSpPr>
          <p:cNvPr id="27" name="Espace réservé du texte 12">
            <a:extLst>
              <a:ext uri="{FF2B5EF4-FFF2-40B4-BE49-F238E27FC236}">
                <a16:creationId xmlns:a16="http://schemas.microsoft.com/office/drawing/2014/main" id="{91D5779F-40F4-114C-8F51-0E0ED5801647}"/>
              </a:ext>
            </a:extLst>
          </p:cNvPr>
          <p:cNvSpPr>
            <a:spLocks noGrp="1"/>
          </p:cNvSpPr>
          <p:nvPr>
            <p:ph type="body" sz="quarter" idx="24" hasCustomPrompt="1"/>
          </p:nvPr>
        </p:nvSpPr>
        <p:spPr>
          <a:xfrm>
            <a:off x="3827463" y="4973153"/>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dirty="0"/>
              <a:t>Date XXXX– XXXX</a:t>
            </a:r>
          </a:p>
          <a:p>
            <a:pPr lvl="0"/>
            <a:endParaRPr lang="en-CA" dirty="0"/>
          </a:p>
        </p:txBody>
      </p:sp>
      <p:sp>
        <p:nvSpPr>
          <p:cNvPr id="28" name="Espace réservé du texte 12">
            <a:extLst>
              <a:ext uri="{FF2B5EF4-FFF2-40B4-BE49-F238E27FC236}">
                <a16:creationId xmlns:a16="http://schemas.microsoft.com/office/drawing/2014/main" id="{02D4596C-769E-D04E-A5B1-EC681DAEE8E2}"/>
              </a:ext>
            </a:extLst>
          </p:cNvPr>
          <p:cNvSpPr>
            <a:spLocks noGrp="1"/>
          </p:cNvSpPr>
          <p:nvPr>
            <p:ph type="body" sz="quarter" idx="25" hasCustomPrompt="1"/>
          </p:nvPr>
        </p:nvSpPr>
        <p:spPr>
          <a:xfrm>
            <a:off x="3827463" y="529645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dirty="0"/>
              <a:t>Description</a:t>
            </a:r>
          </a:p>
          <a:p>
            <a:pPr lvl="0"/>
            <a:endParaRPr lang="en-CA" dirty="0"/>
          </a:p>
        </p:txBody>
      </p:sp>
      <p:sp>
        <p:nvSpPr>
          <p:cNvPr id="40" name="Espace réservé du texte 12">
            <a:extLst>
              <a:ext uri="{FF2B5EF4-FFF2-40B4-BE49-F238E27FC236}">
                <a16:creationId xmlns:a16="http://schemas.microsoft.com/office/drawing/2014/main" id="{47888554-5D19-8841-B473-5B61BFF2C10C}"/>
              </a:ext>
            </a:extLst>
          </p:cNvPr>
          <p:cNvSpPr>
            <a:spLocks noGrp="1"/>
          </p:cNvSpPr>
          <p:nvPr>
            <p:ph type="body" sz="quarter" idx="26" hasCustomPrompt="1"/>
          </p:nvPr>
        </p:nvSpPr>
        <p:spPr>
          <a:xfrm>
            <a:off x="6601206" y="21714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dirty="0"/>
              <a:t>Date XXXX– XXXX</a:t>
            </a:r>
          </a:p>
          <a:p>
            <a:pPr lvl="0"/>
            <a:endParaRPr lang="en-CA" dirty="0"/>
          </a:p>
        </p:txBody>
      </p:sp>
      <p:sp>
        <p:nvSpPr>
          <p:cNvPr id="41" name="Espace réservé du texte 12">
            <a:extLst>
              <a:ext uri="{FF2B5EF4-FFF2-40B4-BE49-F238E27FC236}">
                <a16:creationId xmlns:a16="http://schemas.microsoft.com/office/drawing/2014/main" id="{3970DAEB-7645-454B-8955-9052575C98F7}"/>
              </a:ext>
            </a:extLst>
          </p:cNvPr>
          <p:cNvSpPr>
            <a:spLocks noGrp="1"/>
          </p:cNvSpPr>
          <p:nvPr>
            <p:ph type="body" sz="quarter" idx="27" hasCustomPrompt="1"/>
          </p:nvPr>
        </p:nvSpPr>
        <p:spPr>
          <a:xfrm>
            <a:off x="6601206" y="2502801"/>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dirty="0"/>
              <a:t>Description</a:t>
            </a:r>
          </a:p>
          <a:p>
            <a:pPr lvl="0"/>
            <a:endParaRPr lang="en-CA" dirty="0"/>
          </a:p>
        </p:txBody>
      </p:sp>
      <p:sp>
        <p:nvSpPr>
          <p:cNvPr id="42" name="Espace réservé du texte 12">
            <a:extLst>
              <a:ext uri="{FF2B5EF4-FFF2-40B4-BE49-F238E27FC236}">
                <a16:creationId xmlns:a16="http://schemas.microsoft.com/office/drawing/2014/main" id="{65E9429C-4B9C-2C44-8067-2A7B97747993}"/>
              </a:ext>
            </a:extLst>
          </p:cNvPr>
          <p:cNvSpPr>
            <a:spLocks noGrp="1"/>
          </p:cNvSpPr>
          <p:nvPr>
            <p:ph type="body" sz="quarter" idx="28" hasCustomPrompt="1"/>
          </p:nvPr>
        </p:nvSpPr>
        <p:spPr>
          <a:xfrm>
            <a:off x="6601206" y="3583521"/>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dirty="0"/>
              <a:t>Date XXXX– XXXX</a:t>
            </a:r>
          </a:p>
          <a:p>
            <a:pPr lvl="0"/>
            <a:endParaRPr lang="en-CA" dirty="0"/>
          </a:p>
        </p:txBody>
      </p:sp>
      <p:sp>
        <p:nvSpPr>
          <p:cNvPr id="43" name="Espace réservé du texte 12">
            <a:extLst>
              <a:ext uri="{FF2B5EF4-FFF2-40B4-BE49-F238E27FC236}">
                <a16:creationId xmlns:a16="http://schemas.microsoft.com/office/drawing/2014/main" id="{C620E413-434A-AD48-9D92-DFC651AFAD06}"/>
              </a:ext>
            </a:extLst>
          </p:cNvPr>
          <p:cNvSpPr>
            <a:spLocks noGrp="1"/>
          </p:cNvSpPr>
          <p:nvPr>
            <p:ph type="body" sz="quarter" idx="29" hasCustomPrompt="1"/>
          </p:nvPr>
        </p:nvSpPr>
        <p:spPr>
          <a:xfrm>
            <a:off x="6601206" y="391491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dirty="0"/>
              <a:t>Description</a:t>
            </a:r>
          </a:p>
          <a:p>
            <a:pPr lvl="0"/>
            <a:endParaRPr lang="en-CA" dirty="0"/>
          </a:p>
        </p:txBody>
      </p:sp>
      <p:sp>
        <p:nvSpPr>
          <p:cNvPr id="44" name="Espace réservé du texte 12">
            <a:extLst>
              <a:ext uri="{FF2B5EF4-FFF2-40B4-BE49-F238E27FC236}">
                <a16:creationId xmlns:a16="http://schemas.microsoft.com/office/drawing/2014/main" id="{7CF6FBAA-EDE5-FB49-866C-B8EBCF06E86D}"/>
              </a:ext>
            </a:extLst>
          </p:cNvPr>
          <p:cNvSpPr>
            <a:spLocks noGrp="1"/>
          </p:cNvSpPr>
          <p:nvPr>
            <p:ph type="body" sz="quarter" idx="30" hasCustomPrompt="1"/>
          </p:nvPr>
        </p:nvSpPr>
        <p:spPr>
          <a:xfrm>
            <a:off x="6601206" y="49701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dirty="0"/>
              <a:t>Date XXXX– XXXX</a:t>
            </a:r>
          </a:p>
          <a:p>
            <a:pPr lvl="0"/>
            <a:endParaRPr lang="en-CA" dirty="0"/>
          </a:p>
        </p:txBody>
      </p:sp>
      <p:sp>
        <p:nvSpPr>
          <p:cNvPr id="45" name="Espace réservé du texte 12">
            <a:extLst>
              <a:ext uri="{FF2B5EF4-FFF2-40B4-BE49-F238E27FC236}">
                <a16:creationId xmlns:a16="http://schemas.microsoft.com/office/drawing/2014/main" id="{CBAB841A-326D-C24E-9D5D-1F837FD3C32A}"/>
              </a:ext>
            </a:extLst>
          </p:cNvPr>
          <p:cNvSpPr>
            <a:spLocks noGrp="1"/>
          </p:cNvSpPr>
          <p:nvPr>
            <p:ph type="body" sz="quarter" idx="31" hasCustomPrompt="1"/>
          </p:nvPr>
        </p:nvSpPr>
        <p:spPr>
          <a:xfrm>
            <a:off x="6601206" y="5293409"/>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dirty="0"/>
              <a:t>Description</a:t>
            </a:r>
          </a:p>
          <a:p>
            <a:pPr lvl="0"/>
            <a:endParaRPr lang="en-CA" dirty="0"/>
          </a:p>
        </p:txBody>
      </p:sp>
      <p:sp>
        <p:nvSpPr>
          <p:cNvPr id="46" name="Espace réservé du texte 12">
            <a:extLst>
              <a:ext uri="{FF2B5EF4-FFF2-40B4-BE49-F238E27FC236}">
                <a16:creationId xmlns:a16="http://schemas.microsoft.com/office/drawing/2014/main" id="{95AD3CFD-2DE9-C943-BA43-8B744BAD8A28}"/>
              </a:ext>
            </a:extLst>
          </p:cNvPr>
          <p:cNvSpPr>
            <a:spLocks noGrp="1"/>
          </p:cNvSpPr>
          <p:nvPr>
            <p:ph type="body" sz="quarter" idx="32" hasCustomPrompt="1"/>
          </p:nvPr>
        </p:nvSpPr>
        <p:spPr>
          <a:xfrm>
            <a:off x="9338819" y="568906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dirty="0"/>
              <a:t>Skills</a:t>
            </a:r>
          </a:p>
          <a:p>
            <a:pPr lvl="0"/>
            <a:endParaRPr lang="en-CA" dirty="0"/>
          </a:p>
        </p:txBody>
      </p:sp>
      <p:sp>
        <p:nvSpPr>
          <p:cNvPr id="47" name="Espace réservé du texte 12">
            <a:extLst>
              <a:ext uri="{FF2B5EF4-FFF2-40B4-BE49-F238E27FC236}">
                <a16:creationId xmlns:a16="http://schemas.microsoft.com/office/drawing/2014/main" id="{243ED50F-FE73-A540-9506-CF3FA6620F75}"/>
              </a:ext>
            </a:extLst>
          </p:cNvPr>
          <p:cNvSpPr>
            <a:spLocks noGrp="1"/>
          </p:cNvSpPr>
          <p:nvPr>
            <p:ph type="body" sz="quarter" idx="33" hasCustomPrompt="1"/>
          </p:nvPr>
        </p:nvSpPr>
        <p:spPr>
          <a:xfrm>
            <a:off x="9338819" y="2183913"/>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dirty="0"/>
              <a:t>Skills</a:t>
            </a:r>
          </a:p>
          <a:p>
            <a:pPr lvl="0"/>
            <a:endParaRPr lang="en-CA" dirty="0"/>
          </a:p>
        </p:txBody>
      </p:sp>
      <p:sp>
        <p:nvSpPr>
          <p:cNvPr id="48" name="Espace réservé du texte 12">
            <a:extLst>
              <a:ext uri="{FF2B5EF4-FFF2-40B4-BE49-F238E27FC236}">
                <a16:creationId xmlns:a16="http://schemas.microsoft.com/office/drawing/2014/main" id="{2CCFDE26-46F5-944F-8BF0-84097E7D3521}"/>
              </a:ext>
            </a:extLst>
          </p:cNvPr>
          <p:cNvSpPr>
            <a:spLocks noGrp="1"/>
          </p:cNvSpPr>
          <p:nvPr>
            <p:ph type="body" sz="quarter" idx="34" hasCustomPrompt="1"/>
          </p:nvPr>
        </p:nvSpPr>
        <p:spPr>
          <a:xfrm>
            <a:off x="9338819" y="2882115"/>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dirty="0"/>
              <a:t>Skills</a:t>
            </a:r>
          </a:p>
          <a:p>
            <a:pPr lvl="0"/>
            <a:endParaRPr lang="en-CA" dirty="0"/>
          </a:p>
        </p:txBody>
      </p:sp>
      <p:sp>
        <p:nvSpPr>
          <p:cNvPr id="49" name="Espace réservé du texte 12">
            <a:extLst>
              <a:ext uri="{FF2B5EF4-FFF2-40B4-BE49-F238E27FC236}">
                <a16:creationId xmlns:a16="http://schemas.microsoft.com/office/drawing/2014/main" id="{FC6B7BD4-1B8A-954F-85B0-4D37B7C641E0}"/>
              </a:ext>
            </a:extLst>
          </p:cNvPr>
          <p:cNvSpPr>
            <a:spLocks noGrp="1"/>
          </p:cNvSpPr>
          <p:nvPr>
            <p:ph type="body" sz="quarter" idx="35" hasCustomPrompt="1"/>
          </p:nvPr>
        </p:nvSpPr>
        <p:spPr>
          <a:xfrm>
            <a:off x="9338819" y="356744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dirty="0"/>
              <a:t>Skills</a:t>
            </a:r>
          </a:p>
          <a:p>
            <a:pPr lvl="0"/>
            <a:endParaRPr lang="en-CA" dirty="0"/>
          </a:p>
        </p:txBody>
      </p:sp>
      <p:sp>
        <p:nvSpPr>
          <p:cNvPr id="50" name="Espace réservé du texte 12">
            <a:extLst>
              <a:ext uri="{FF2B5EF4-FFF2-40B4-BE49-F238E27FC236}">
                <a16:creationId xmlns:a16="http://schemas.microsoft.com/office/drawing/2014/main" id="{133898AB-EC8E-4C43-B65F-51B268B0E383}"/>
              </a:ext>
            </a:extLst>
          </p:cNvPr>
          <p:cNvSpPr>
            <a:spLocks noGrp="1"/>
          </p:cNvSpPr>
          <p:nvPr>
            <p:ph type="body" sz="quarter" idx="36" hasCustomPrompt="1"/>
          </p:nvPr>
        </p:nvSpPr>
        <p:spPr>
          <a:xfrm>
            <a:off x="9338819" y="4270366"/>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dirty="0"/>
              <a:t>Skills</a:t>
            </a:r>
          </a:p>
          <a:p>
            <a:pPr lvl="0"/>
            <a:endParaRPr lang="en-CA" dirty="0"/>
          </a:p>
        </p:txBody>
      </p:sp>
      <p:sp>
        <p:nvSpPr>
          <p:cNvPr id="51" name="Espace réservé du texte 12">
            <a:extLst>
              <a:ext uri="{FF2B5EF4-FFF2-40B4-BE49-F238E27FC236}">
                <a16:creationId xmlns:a16="http://schemas.microsoft.com/office/drawing/2014/main" id="{248D277D-8ACF-F147-B6AA-2FEB83B1B063}"/>
              </a:ext>
            </a:extLst>
          </p:cNvPr>
          <p:cNvSpPr>
            <a:spLocks noGrp="1"/>
          </p:cNvSpPr>
          <p:nvPr>
            <p:ph type="body" sz="quarter" idx="37" hasCustomPrompt="1"/>
          </p:nvPr>
        </p:nvSpPr>
        <p:spPr>
          <a:xfrm>
            <a:off x="9338819" y="4982068"/>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dirty="0"/>
              <a:t>Skills</a:t>
            </a:r>
          </a:p>
          <a:p>
            <a:pPr lvl="0"/>
            <a:endParaRPr lang="en-CA" dirty="0"/>
          </a:p>
        </p:txBody>
      </p:sp>
      <p:sp>
        <p:nvSpPr>
          <p:cNvPr id="71" name="Rectangle 70">
            <a:extLst>
              <a:ext uri="{FF2B5EF4-FFF2-40B4-BE49-F238E27FC236}">
                <a16:creationId xmlns:a16="http://schemas.microsoft.com/office/drawing/2014/main" id="{A3E2C9B9-D123-9140-9766-89B60B158F43}"/>
              </a:ext>
            </a:extLst>
          </p:cNvPr>
          <p:cNvSpPr/>
          <p:nvPr userDrawn="1"/>
        </p:nvSpPr>
        <p:spPr bwMode="gray">
          <a:xfrm>
            <a:off x="9329465" y="2502502"/>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dirty="0">
              <a:solidFill>
                <a:schemeClr val="bg1"/>
              </a:solidFill>
              <a:cs typeface="Arial" pitchFamily="34" charset="0"/>
            </a:endParaRPr>
          </a:p>
        </p:txBody>
      </p:sp>
      <p:sp>
        <p:nvSpPr>
          <p:cNvPr id="72" name="Rectangle 71">
            <a:extLst>
              <a:ext uri="{FF2B5EF4-FFF2-40B4-BE49-F238E27FC236}">
                <a16:creationId xmlns:a16="http://schemas.microsoft.com/office/drawing/2014/main" id="{B3DD6D09-F468-D841-BF43-54F32E303D62}"/>
              </a:ext>
            </a:extLst>
          </p:cNvPr>
          <p:cNvSpPr/>
          <p:nvPr userDrawn="1"/>
        </p:nvSpPr>
        <p:spPr bwMode="gray">
          <a:xfrm>
            <a:off x="9329465" y="3208876"/>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dirty="0">
              <a:solidFill>
                <a:schemeClr val="bg1"/>
              </a:solidFill>
              <a:cs typeface="Arial" pitchFamily="34" charset="0"/>
            </a:endParaRPr>
          </a:p>
        </p:txBody>
      </p:sp>
      <p:sp>
        <p:nvSpPr>
          <p:cNvPr id="73" name="Rectangle 72">
            <a:extLst>
              <a:ext uri="{FF2B5EF4-FFF2-40B4-BE49-F238E27FC236}">
                <a16:creationId xmlns:a16="http://schemas.microsoft.com/office/drawing/2014/main" id="{2298873A-8C14-B343-A7CC-7FB17B3A9CBE}"/>
              </a:ext>
            </a:extLst>
          </p:cNvPr>
          <p:cNvSpPr/>
          <p:nvPr userDrawn="1"/>
        </p:nvSpPr>
        <p:spPr bwMode="gray">
          <a:xfrm>
            <a:off x="9329465" y="3887637"/>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dirty="0">
              <a:solidFill>
                <a:schemeClr val="bg1"/>
              </a:solidFill>
              <a:cs typeface="Arial" pitchFamily="34" charset="0"/>
            </a:endParaRPr>
          </a:p>
        </p:txBody>
      </p:sp>
      <p:sp>
        <p:nvSpPr>
          <p:cNvPr id="74" name="Rectangle 73">
            <a:extLst>
              <a:ext uri="{FF2B5EF4-FFF2-40B4-BE49-F238E27FC236}">
                <a16:creationId xmlns:a16="http://schemas.microsoft.com/office/drawing/2014/main" id="{90A4235C-75A4-A243-B4A1-0BC434FED741}"/>
              </a:ext>
            </a:extLst>
          </p:cNvPr>
          <p:cNvSpPr/>
          <p:nvPr userDrawn="1"/>
        </p:nvSpPr>
        <p:spPr bwMode="gray">
          <a:xfrm>
            <a:off x="9329465" y="4593946"/>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dirty="0">
              <a:solidFill>
                <a:schemeClr val="bg1"/>
              </a:solidFill>
              <a:cs typeface="Arial" pitchFamily="34" charset="0"/>
            </a:endParaRPr>
          </a:p>
        </p:txBody>
      </p:sp>
      <p:sp>
        <p:nvSpPr>
          <p:cNvPr id="75" name="Rectangle 74">
            <a:extLst>
              <a:ext uri="{FF2B5EF4-FFF2-40B4-BE49-F238E27FC236}">
                <a16:creationId xmlns:a16="http://schemas.microsoft.com/office/drawing/2014/main" id="{A9CFB8E7-7827-3844-9CD8-99084B3B5665}"/>
              </a:ext>
            </a:extLst>
          </p:cNvPr>
          <p:cNvSpPr/>
          <p:nvPr userDrawn="1"/>
        </p:nvSpPr>
        <p:spPr bwMode="gray">
          <a:xfrm>
            <a:off x="9329465" y="5301603"/>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dirty="0">
              <a:solidFill>
                <a:schemeClr val="bg1"/>
              </a:solidFill>
              <a:cs typeface="Arial" pitchFamily="34" charset="0"/>
            </a:endParaRPr>
          </a:p>
        </p:txBody>
      </p:sp>
      <p:sp>
        <p:nvSpPr>
          <p:cNvPr id="76" name="Rectangle 75">
            <a:extLst>
              <a:ext uri="{FF2B5EF4-FFF2-40B4-BE49-F238E27FC236}">
                <a16:creationId xmlns:a16="http://schemas.microsoft.com/office/drawing/2014/main" id="{9ADD0EBE-315C-554F-B291-C50A3881353F}"/>
              </a:ext>
            </a:extLst>
          </p:cNvPr>
          <p:cNvSpPr/>
          <p:nvPr userDrawn="1"/>
        </p:nvSpPr>
        <p:spPr bwMode="gray">
          <a:xfrm>
            <a:off x="9329465" y="6015718"/>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dirty="0">
              <a:solidFill>
                <a:schemeClr val="bg1"/>
              </a:solidFill>
              <a:cs typeface="Arial" pitchFamily="34" charset="0"/>
            </a:endParaRP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pPr/>
              <a:t>‹#›</a:t>
            </a:fld>
            <a:endParaRPr lang="en-CA" dirty="0"/>
          </a:p>
        </p:txBody>
      </p:sp>
      <p:sp>
        <p:nvSpPr>
          <p:cNvPr id="3" name="ZoneTexte 2">
            <a:extLst>
              <a:ext uri="{FF2B5EF4-FFF2-40B4-BE49-F238E27FC236}">
                <a16:creationId xmlns:a16="http://schemas.microsoft.com/office/drawing/2014/main" id="{61B21103-E2FC-9A4F-B1FC-101DCF00FDC0}"/>
              </a:ext>
            </a:extLst>
          </p:cNvPr>
          <p:cNvSpPr txBox="1"/>
          <p:nvPr userDrawn="1"/>
        </p:nvSpPr>
        <p:spPr>
          <a:xfrm>
            <a:off x="12708835" y="1311965"/>
            <a:ext cx="0" cy="0"/>
          </a:xfrm>
          <a:prstGeom prst="rect">
            <a:avLst/>
          </a:prstGeom>
        </p:spPr>
        <p:txBody>
          <a:bodyPr vert="horz" wrap="none" lIns="0" tIns="0" rIns="0" bIns="0" rtlCol="0" anchor="t" anchorCtr="0">
            <a:noAutofit/>
          </a:bodyPr>
          <a:lstStyle/>
          <a:p>
            <a:pPr algn="l"/>
            <a:endParaRPr lang="en-CA" dirty="0"/>
          </a:p>
        </p:txBody>
      </p:sp>
      <p:sp>
        <p:nvSpPr>
          <p:cNvPr id="35" name="Titr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dirty="0"/>
              <a:t>Resume</a:t>
            </a:r>
          </a:p>
        </p:txBody>
      </p:sp>
    </p:spTree>
    <p:extLst>
      <p:ext uri="{BB962C8B-B14F-4D97-AF65-F5344CB8AC3E}">
        <p14:creationId xmlns:p14="http://schemas.microsoft.com/office/powerpoint/2010/main" val="376663844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Resume 2">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A6AE6A5-1A13-4742-A77D-F63BCB614A4A}"/>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dirty="0">
              <a:solidFill>
                <a:schemeClr val="bg1"/>
              </a:solidFill>
              <a:cs typeface="Arial" pitchFamily="34" charset="0"/>
            </a:endParaRPr>
          </a:p>
        </p:txBody>
      </p:sp>
      <p:sp>
        <p:nvSpPr>
          <p:cNvPr id="36" name="Rectangle 35">
            <a:extLst>
              <a:ext uri="{FF2B5EF4-FFF2-40B4-BE49-F238E27FC236}">
                <a16:creationId xmlns:a16="http://schemas.microsoft.com/office/drawing/2014/main" id="{33C30622-583D-8342-8DD4-7245D75E6DAB}"/>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dirty="0">
              <a:solidFill>
                <a:schemeClr val="bg1"/>
              </a:solidFill>
              <a:cs typeface="Arial" pitchFamily="34" charset="0"/>
            </a:endParaRPr>
          </a:p>
        </p:txBody>
      </p:sp>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bwMode="white">
          <a:xfrm>
            <a:off x="782385" y="1593129"/>
            <a:ext cx="1741619" cy="1696825"/>
          </a:xfrm>
          <a:prstGeom prst="rect">
            <a:avLst/>
          </a:prstGeom>
        </p:spPr>
        <p:txBody>
          <a:bodyPr>
            <a:noAutofit/>
          </a:bodyPr>
          <a:lstStyle>
            <a:lvl1pPr marL="0" indent="0">
              <a:buNone/>
              <a:defRPr sz="1400">
                <a:solidFill>
                  <a:schemeClr val="bg1"/>
                </a:solidFill>
              </a:defRPr>
            </a:lvl1pPr>
          </a:lstStyle>
          <a:p>
            <a:r>
              <a:rPr lang="fr-CA" dirty="0"/>
              <a:t>Cliquez sur l'icône pour ajouter une image</a:t>
            </a:r>
            <a:endParaRPr lang="fr-FR" dirty="0"/>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bwMode="white">
          <a:xfrm>
            <a:off x="2809187" y="1498601"/>
            <a:ext cx="2566087" cy="1763074"/>
          </a:xfrm>
          <a:prstGeom prst="rect">
            <a:avLst/>
          </a:prstGeom>
        </p:spPr>
        <p:txBody>
          <a:bodyPr lIns="0" tIns="0" rIns="0" bIns="0" anchor="t" anchorCtr="0">
            <a:noAutofit/>
          </a:bodyPr>
          <a:lstStyle>
            <a:lvl1pPr marL="0" indent="0">
              <a:lnSpc>
                <a:spcPct val="100000"/>
              </a:lnSpc>
              <a:spcBef>
                <a:spcPts val="0"/>
              </a:spcBef>
              <a:buNone/>
              <a:defRPr sz="2800" b="0">
                <a:solidFill>
                  <a:schemeClr val="bg2"/>
                </a:solidFill>
              </a:defRPr>
            </a:lvl1pPr>
            <a:lvl4pPr marL="1371600" indent="0">
              <a:buNone/>
              <a:defRPr/>
            </a:lvl4pPr>
          </a:lstStyle>
          <a:p>
            <a:pPr lvl="0"/>
            <a:r>
              <a:rPr lang="en-CA" dirty="0"/>
              <a:t>Name </a:t>
            </a:r>
            <a:r>
              <a:rPr lang="en-CA" dirty="0" err="1"/>
              <a:t>Lastname</a:t>
            </a:r>
            <a:endParaRPr lang="en-CA" dirty="0"/>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bwMode="white">
          <a:xfrm>
            <a:off x="766763" y="3623647"/>
            <a:ext cx="4608512" cy="1419694"/>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dirty="0"/>
              <a:t>Role description</a:t>
            </a: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pPr/>
              <a:t>‹#›</a:t>
            </a:fld>
            <a:endParaRPr lang="en-CA" dirty="0"/>
          </a:p>
        </p:txBody>
      </p:sp>
      <p:sp>
        <p:nvSpPr>
          <p:cNvPr id="37" name="Espace réservé du texte 5">
            <a:extLst>
              <a:ext uri="{FF2B5EF4-FFF2-40B4-BE49-F238E27FC236}">
                <a16:creationId xmlns:a16="http://schemas.microsoft.com/office/drawing/2014/main" id="{DFD44E52-293B-B848-886B-9D1D82FE4A79}"/>
              </a:ext>
            </a:extLst>
          </p:cNvPr>
          <p:cNvSpPr>
            <a:spLocks noGrp="1"/>
          </p:cNvSpPr>
          <p:nvPr>
            <p:ph type="body" sz="quarter" idx="15" hasCustomPrompt="1"/>
          </p:nvPr>
        </p:nvSpPr>
        <p:spPr>
          <a:xfrm>
            <a:off x="6888163" y="1564640"/>
            <a:ext cx="4537075" cy="2107068"/>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dirty="0"/>
              <a:t>Experience</a:t>
            </a:r>
          </a:p>
        </p:txBody>
      </p:sp>
      <p:sp>
        <p:nvSpPr>
          <p:cNvPr id="38" name="Espace réservé du texte 5">
            <a:extLst>
              <a:ext uri="{FF2B5EF4-FFF2-40B4-BE49-F238E27FC236}">
                <a16:creationId xmlns:a16="http://schemas.microsoft.com/office/drawing/2014/main" id="{3E39989B-2DDE-5247-B73C-383C56837D20}"/>
              </a:ext>
            </a:extLst>
          </p:cNvPr>
          <p:cNvSpPr>
            <a:spLocks noGrp="1"/>
          </p:cNvSpPr>
          <p:nvPr>
            <p:ph type="body" sz="quarter" idx="16" hasCustomPrompt="1"/>
          </p:nvPr>
        </p:nvSpPr>
        <p:spPr>
          <a:xfrm>
            <a:off x="6888163" y="3954963"/>
            <a:ext cx="4537075" cy="2137862"/>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dirty="0"/>
              <a:t>Training</a:t>
            </a:r>
          </a:p>
        </p:txBody>
      </p:sp>
      <p:sp>
        <p:nvSpPr>
          <p:cNvPr id="39" name="Espace réservé du texte 5">
            <a:extLst>
              <a:ext uri="{FF2B5EF4-FFF2-40B4-BE49-F238E27FC236}">
                <a16:creationId xmlns:a16="http://schemas.microsoft.com/office/drawing/2014/main" id="{6C6C325E-052C-AE44-89AF-B30D4CFF7A90}"/>
              </a:ext>
            </a:extLst>
          </p:cNvPr>
          <p:cNvSpPr>
            <a:spLocks noGrp="1"/>
          </p:cNvSpPr>
          <p:nvPr>
            <p:ph type="body" sz="quarter" idx="17" hasCustomPrompt="1"/>
          </p:nvPr>
        </p:nvSpPr>
        <p:spPr bwMode="white">
          <a:xfrm>
            <a:off x="766763" y="5247854"/>
            <a:ext cx="4608512" cy="844971"/>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dirty="0"/>
              <a:t>Skills</a:t>
            </a:r>
          </a:p>
        </p:txBody>
      </p:sp>
      <p:sp>
        <p:nvSpPr>
          <p:cNvPr id="57" name="TextBox 95" descr="Copyright_box&#10;">
            <a:extLst>
              <a:ext uri="{FF2B5EF4-FFF2-40B4-BE49-F238E27FC236}">
                <a16:creationId xmlns:a16="http://schemas.microsoft.com/office/drawing/2014/main" id="{F3496105-D24A-B74D-8B49-1FCD491E2001}"/>
              </a:ext>
            </a:extLst>
          </p:cNvPr>
          <p:cNvSpPr txBox="1"/>
          <p:nvPr userDrawn="1"/>
        </p:nvSpPr>
        <p:spPr bwMode="white">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dirty="0">
                <a:solidFill>
                  <a:schemeClr val="bg2"/>
                </a:solidFill>
                <a:latin typeface="+mn-lt"/>
              </a:rPr>
              <a:t>© 2022 CGI IT UK Ltd.</a:t>
            </a:r>
            <a:endParaRPr lang="en-CA" sz="1000" b="0" i="0" u="none" dirty="0">
              <a:solidFill>
                <a:schemeClr val="bg2"/>
              </a:solidFill>
              <a:latin typeface="+mn-lt"/>
              <a:cs typeface="Arial" pitchFamily="34" charset="0"/>
            </a:endParaRPr>
          </a:p>
        </p:txBody>
      </p:sp>
      <p:sp>
        <p:nvSpPr>
          <p:cNvPr id="13" name="Titre 1">
            <a:extLst>
              <a:ext uri="{FF2B5EF4-FFF2-40B4-BE49-F238E27FC236}">
                <a16:creationId xmlns:a16="http://schemas.microsoft.com/office/drawing/2014/main" id="{F9E319C5-6679-B748-9558-446FD3EE7D46}"/>
              </a:ext>
            </a:extLst>
          </p:cNvPr>
          <p:cNvSpPr>
            <a:spLocks noGrp="1"/>
          </p:cNvSpPr>
          <p:nvPr>
            <p:ph type="title" hasCustomPrompt="1"/>
          </p:nvPr>
        </p:nvSpPr>
        <p:spPr bwMode="white">
          <a:xfrm>
            <a:off x="765737" y="683246"/>
            <a:ext cx="10676438" cy="531097"/>
          </a:xfrm>
        </p:spPr>
        <p:txBody>
          <a:bodyPr>
            <a:noAutofit/>
          </a:bodyPr>
          <a:lstStyle>
            <a:lvl1pPr>
              <a:defRPr sz="2800">
                <a:solidFill>
                  <a:schemeClr val="bg1"/>
                </a:solidFill>
              </a:defRPr>
            </a:lvl1pPr>
          </a:lstStyle>
          <a:p>
            <a:r>
              <a:rPr lang="en-CA" dirty="0"/>
              <a:t>Resume</a:t>
            </a:r>
          </a:p>
        </p:txBody>
      </p:sp>
    </p:spTree>
    <p:extLst>
      <p:ext uri="{BB962C8B-B14F-4D97-AF65-F5344CB8AC3E}">
        <p14:creationId xmlns:p14="http://schemas.microsoft.com/office/powerpoint/2010/main" val="297835270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V / Resume">
    <p:spTree>
      <p:nvGrpSpPr>
        <p:cNvPr id="1" name=""/>
        <p:cNvGrpSpPr/>
        <p:nvPr/>
      </p:nvGrpSpPr>
      <p:grpSpPr>
        <a:xfrm>
          <a:off x="0" y="0"/>
          <a:ext cx="0" cy="0"/>
          <a:chOff x="0" y="0"/>
          <a:chExt cx="0" cy="0"/>
        </a:xfrm>
      </p:grpSpPr>
      <p:sp>
        <p:nvSpPr>
          <p:cNvPr id="19" name="Forme libre 13">
            <a:extLst>
              <a:ext uri="{FF2B5EF4-FFF2-40B4-BE49-F238E27FC236}">
                <a16:creationId xmlns:a16="http://schemas.microsoft.com/office/drawing/2014/main" id="{5C45700E-216F-B143-AB3D-B415EEE0460A}"/>
              </a:ext>
            </a:extLst>
          </p:cNvPr>
          <p:cNvSpPr>
            <a:spLocks noChangeAspect="1"/>
          </p:cNvSpPr>
          <p:nvPr userDrawn="1"/>
        </p:nvSpPr>
        <p:spPr bwMode="gray">
          <a:xfrm rot="16200000">
            <a:off x="10128740" y="773452"/>
            <a:ext cx="1307399" cy="1307398"/>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1680000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dirty="0">
              <a:solidFill>
                <a:schemeClr val="bg1"/>
              </a:solidFill>
              <a:cs typeface="Arial" pitchFamily="34" charset="0"/>
            </a:endParaRPr>
          </a:p>
        </p:txBody>
      </p:sp>
      <p:sp>
        <p:nvSpPr>
          <p:cNvPr id="20" name="Picture Placeholder 6">
            <a:extLst>
              <a:ext uri="{FF2B5EF4-FFF2-40B4-BE49-F238E27FC236}">
                <a16:creationId xmlns:a16="http://schemas.microsoft.com/office/drawing/2014/main" id="{E1DAC4B7-C35F-7044-83C8-D938420F6B74}"/>
              </a:ext>
            </a:extLst>
          </p:cNvPr>
          <p:cNvSpPr>
            <a:spLocks noGrp="1"/>
          </p:cNvSpPr>
          <p:nvPr>
            <p:ph type="pic" sz="quarter" idx="11"/>
          </p:nvPr>
        </p:nvSpPr>
        <p:spPr>
          <a:xfrm>
            <a:off x="766763" y="765175"/>
            <a:ext cx="1268099" cy="1268099"/>
          </a:xfrm>
          <a:prstGeom prst="rect">
            <a:avLst/>
          </a:prstGeom>
        </p:spPr>
        <p:txBody>
          <a:bodyPr/>
          <a:lstStyle>
            <a:lvl1pPr>
              <a:buNone/>
              <a:defRPr sz="1400"/>
            </a:lvl1pPr>
          </a:lstStyle>
          <a:p>
            <a:r>
              <a:rPr lang="en-US" dirty="0"/>
              <a:t>Click icon to add picture</a:t>
            </a:r>
            <a:endParaRPr lang="en-CA" dirty="0"/>
          </a:p>
        </p:txBody>
      </p:sp>
      <p:sp>
        <p:nvSpPr>
          <p:cNvPr id="21" name="Text Placeholder 8">
            <a:extLst>
              <a:ext uri="{FF2B5EF4-FFF2-40B4-BE49-F238E27FC236}">
                <a16:creationId xmlns:a16="http://schemas.microsoft.com/office/drawing/2014/main" id="{620F7682-4839-8640-BC2E-22CACF04844F}"/>
              </a:ext>
            </a:extLst>
          </p:cNvPr>
          <p:cNvSpPr>
            <a:spLocks noGrp="1"/>
          </p:cNvSpPr>
          <p:nvPr>
            <p:ph type="body" sz="quarter" idx="12" hasCustomPrompt="1"/>
          </p:nvPr>
        </p:nvSpPr>
        <p:spPr>
          <a:xfrm>
            <a:off x="2316312" y="883341"/>
            <a:ext cx="6840388" cy="400727"/>
          </a:xfrm>
          <a:prstGeom prst="rect">
            <a:avLst/>
          </a:prstGeom>
        </p:spPr>
        <p:txBody>
          <a:bodyPr lIns="0" tIns="0" rIns="0" bIns="0"/>
          <a:lstStyle>
            <a:lvl1pPr>
              <a:buNone/>
              <a:defRPr sz="2800"/>
            </a:lvl1pPr>
          </a:lstStyle>
          <a:p>
            <a:pPr lvl="0"/>
            <a:r>
              <a:rPr lang="en-CA" dirty="0"/>
              <a:t>First and last name</a:t>
            </a:r>
          </a:p>
        </p:txBody>
      </p:sp>
      <p:sp>
        <p:nvSpPr>
          <p:cNvPr id="22" name="Text Placeholder 8">
            <a:extLst>
              <a:ext uri="{FF2B5EF4-FFF2-40B4-BE49-F238E27FC236}">
                <a16:creationId xmlns:a16="http://schemas.microsoft.com/office/drawing/2014/main" id="{EF63D75B-27D2-1A46-8CF6-000336CAFAEB}"/>
              </a:ext>
            </a:extLst>
          </p:cNvPr>
          <p:cNvSpPr>
            <a:spLocks noGrp="1"/>
          </p:cNvSpPr>
          <p:nvPr>
            <p:ph type="body" sz="quarter" idx="14" hasCustomPrompt="1"/>
          </p:nvPr>
        </p:nvSpPr>
        <p:spPr>
          <a:xfrm>
            <a:off x="2316312" y="1390015"/>
            <a:ext cx="6840388" cy="242304"/>
          </a:xfrm>
          <a:prstGeom prst="rect">
            <a:avLst/>
          </a:prstGeom>
        </p:spPr>
        <p:txBody>
          <a:bodyPr lIns="0" tIns="0" rIns="0" bIns="0"/>
          <a:lstStyle>
            <a:lvl1pPr>
              <a:buNone/>
              <a:defRPr sz="1400" b="1">
                <a:solidFill>
                  <a:schemeClr val="accent1"/>
                </a:solidFill>
              </a:defRPr>
            </a:lvl1pPr>
          </a:lstStyle>
          <a:p>
            <a:pPr lvl="0"/>
            <a:r>
              <a:rPr lang="en-CA" dirty="0"/>
              <a:t>Insert your title here</a:t>
            </a:r>
          </a:p>
        </p:txBody>
      </p:sp>
      <p:sp>
        <p:nvSpPr>
          <p:cNvPr id="23" name="Text Placeholder 8">
            <a:extLst>
              <a:ext uri="{FF2B5EF4-FFF2-40B4-BE49-F238E27FC236}">
                <a16:creationId xmlns:a16="http://schemas.microsoft.com/office/drawing/2014/main" id="{4D12600E-F927-204E-9785-6D21E75B2E9D}"/>
              </a:ext>
            </a:extLst>
          </p:cNvPr>
          <p:cNvSpPr>
            <a:spLocks noGrp="1"/>
          </p:cNvSpPr>
          <p:nvPr>
            <p:ph type="body" sz="quarter" idx="16" hasCustomPrompt="1"/>
          </p:nvPr>
        </p:nvSpPr>
        <p:spPr>
          <a:xfrm>
            <a:off x="2316312" y="1644886"/>
            <a:ext cx="6840388" cy="269303"/>
          </a:xfrm>
          <a:prstGeom prst="rect">
            <a:avLst/>
          </a:prstGeom>
        </p:spPr>
        <p:txBody>
          <a:bodyPr lIns="0" tIns="0" rIns="0" bIns="0"/>
          <a:lstStyle>
            <a:lvl1pPr marL="0">
              <a:buNone/>
              <a:defRPr sz="1400"/>
            </a:lvl1pPr>
          </a:lstStyle>
          <a:p>
            <a:pPr lvl="0"/>
            <a:r>
              <a:rPr lang="en-CA" dirty="0"/>
              <a:t>Insert years of experience and specify your field</a:t>
            </a:r>
          </a:p>
        </p:txBody>
      </p:sp>
      <p:cxnSp>
        <p:nvCxnSpPr>
          <p:cNvPr id="24" name="Straight Connector 23">
            <a:extLst>
              <a:ext uri="{FF2B5EF4-FFF2-40B4-BE49-F238E27FC236}">
                <a16:creationId xmlns:a16="http://schemas.microsoft.com/office/drawing/2014/main" id="{88D1CEE3-25F9-A644-B5D1-88B5CE31DFE8}"/>
              </a:ext>
            </a:extLst>
          </p:cNvPr>
          <p:cNvCxnSpPr>
            <a:cxnSpLocks/>
          </p:cNvCxnSpPr>
          <p:nvPr userDrawn="1"/>
        </p:nvCxnSpPr>
        <p:spPr bwMode="gray">
          <a:xfrm>
            <a:off x="2316163" y="2039050"/>
            <a:ext cx="1511449" cy="0"/>
          </a:xfrm>
          <a:prstGeom prst="line">
            <a:avLst/>
          </a:prstGeom>
          <a:noFill/>
          <a:ln w="12700">
            <a:solidFill>
              <a:schemeClr val="tx1"/>
            </a:solidFill>
            <a:round/>
            <a:headEnd/>
            <a:tailEnd/>
          </a:ln>
          <a:effectLst/>
        </p:spPr>
      </p:cxnSp>
      <p:sp>
        <p:nvSpPr>
          <p:cNvPr id="25" name="TextBox 24">
            <a:extLst>
              <a:ext uri="{FF2B5EF4-FFF2-40B4-BE49-F238E27FC236}">
                <a16:creationId xmlns:a16="http://schemas.microsoft.com/office/drawing/2014/main" id="{0BBE6FF5-40B6-334C-8F6E-E695402E0444}"/>
              </a:ext>
            </a:extLst>
          </p:cNvPr>
          <p:cNvSpPr txBox="1"/>
          <p:nvPr userDrawn="1"/>
        </p:nvSpPr>
        <p:spPr>
          <a:xfrm>
            <a:off x="2704563" y="746975"/>
            <a:ext cx="0" cy="0"/>
          </a:xfrm>
          <a:prstGeom prst="rect">
            <a:avLst/>
          </a:prstGeom>
        </p:spPr>
        <p:txBody>
          <a:bodyPr vert="horz" wrap="none" lIns="0" tIns="0" rIns="0" bIns="0" rtlCol="0" anchor="t" anchorCtr="0">
            <a:normAutofit fontScale="25000" lnSpcReduction="20000"/>
          </a:bodyPr>
          <a:lstStyle/>
          <a:p>
            <a:pPr algn="l"/>
            <a:endParaRPr lang="en-CA" dirty="0"/>
          </a:p>
        </p:txBody>
      </p:sp>
      <p:sp>
        <p:nvSpPr>
          <p:cNvPr id="27" name="Text Placeholder 3">
            <a:extLst>
              <a:ext uri="{FF2B5EF4-FFF2-40B4-BE49-F238E27FC236}">
                <a16:creationId xmlns:a16="http://schemas.microsoft.com/office/drawing/2014/main" id="{FBFE1A4F-1319-5F40-82D6-46309EFFB0F2}"/>
              </a:ext>
            </a:extLst>
          </p:cNvPr>
          <p:cNvSpPr>
            <a:spLocks noGrp="1"/>
          </p:cNvSpPr>
          <p:nvPr>
            <p:ph type="body" sz="quarter" idx="20" hasCustomPrompt="1"/>
          </p:nvPr>
        </p:nvSpPr>
        <p:spPr>
          <a:xfrm>
            <a:off x="2309813" y="2169441"/>
            <a:ext cx="9115474" cy="262674"/>
          </a:xfrm>
          <a:prstGeom prst="rect">
            <a:avLst/>
          </a:prstGeom>
        </p:spPr>
        <p:txBody>
          <a:bodyPr lIns="0" tIns="0" rIns="0" bIns="0"/>
          <a:lstStyle>
            <a:lvl1pPr marL="0" indent="0">
              <a:spcBef>
                <a:spcPts val="0"/>
              </a:spcBef>
              <a:buNone/>
              <a:defRPr sz="1200" b="1">
                <a:solidFill>
                  <a:schemeClr val="accent3"/>
                </a:solidFill>
              </a:defRPr>
            </a:lvl1pPr>
          </a:lstStyle>
          <a:p>
            <a:r>
              <a:rPr lang="en-CA" dirty="0"/>
              <a:t>Profile</a:t>
            </a:r>
          </a:p>
        </p:txBody>
      </p:sp>
      <p:sp>
        <p:nvSpPr>
          <p:cNvPr id="28" name="Text Placeholder 3">
            <a:extLst>
              <a:ext uri="{FF2B5EF4-FFF2-40B4-BE49-F238E27FC236}">
                <a16:creationId xmlns:a16="http://schemas.microsoft.com/office/drawing/2014/main" id="{2DF68F94-DB4D-3642-8310-76BAD8D95A68}"/>
              </a:ext>
            </a:extLst>
          </p:cNvPr>
          <p:cNvSpPr>
            <a:spLocks noGrp="1"/>
          </p:cNvSpPr>
          <p:nvPr>
            <p:ph type="body" sz="quarter" idx="22" hasCustomPrompt="1"/>
          </p:nvPr>
        </p:nvSpPr>
        <p:spPr>
          <a:xfrm>
            <a:off x="2309813" y="3545839"/>
            <a:ext cx="9115474" cy="262674"/>
          </a:xfrm>
          <a:prstGeom prst="rect">
            <a:avLst/>
          </a:prstGeom>
        </p:spPr>
        <p:txBody>
          <a:bodyPr lIns="0" tIns="0" rIns="0" bIns="0"/>
          <a:lstStyle>
            <a:lvl1pPr marL="0" indent="0">
              <a:spcBef>
                <a:spcPts val="0"/>
              </a:spcBef>
              <a:buFont typeface="Arial" panose="020B0604020202020204" pitchFamily="34" charset="0"/>
              <a:buNone/>
              <a:defRPr sz="1200" b="1">
                <a:solidFill>
                  <a:schemeClr val="accent3"/>
                </a:solidFill>
              </a:defRPr>
            </a:lvl1pPr>
          </a:lstStyle>
          <a:p>
            <a:pPr indent="0">
              <a:buFont typeface="Arial" panose="020B0604020202020204" pitchFamily="34" charset="0"/>
              <a:buNone/>
            </a:pPr>
            <a:r>
              <a:rPr lang="en-CA" sz="1200" b="1" dirty="0">
                <a:solidFill>
                  <a:schemeClr val="accent3"/>
                </a:solidFill>
              </a:rPr>
              <a:t>CGI experience</a:t>
            </a:r>
          </a:p>
        </p:txBody>
      </p:sp>
      <p:sp>
        <p:nvSpPr>
          <p:cNvPr id="29" name="Text Placeholder 8">
            <a:extLst>
              <a:ext uri="{FF2B5EF4-FFF2-40B4-BE49-F238E27FC236}">
                <a16:creationId xmlns:a16="http://schemas.microsoft.com/office/drawing/2014/main" id="{EE8A863E-8FBF-724E-80FA-10640EBD0C4C}"/>
              </a:ext>
            </a:extLst>
          </p:cNvPr>
          <p:cNvSpPr>
            <a:spLocks noGrp="1"/>
          </p:cNvSpPr>
          <p:nvPr>
            <p:ph type="body" sz="quarter" idx="19" hasCustomPrompt="1"/>
          </p:nvPr>
        </p:nvSpPr>
        <p:spPr>
          <a:xfrm>
            <a:off x="2316163" y="2364654"/>
            <a:ext cx="9109075" cy="903855"/>
          </a:xfrm>
          <a:prstGeom prst="rect">
            <a:avLst/>
          </a:prstGeom>
        </p:spPr>
        <p:txBody>
          <a:bodyPr lIns="0" tIns="0" rIns="0" bIns="0"/>
          <a:lstStyle>
            <a:lvl1pPr marL="0" indent="-102625">
              <a:lnSpc>
                <a:spcPct val="150000"/>
              </a:lnSpc>
              <a:spcBef>
                <a:spcPts val="0"/>
              </a:spcBef>
              <a:buFont typeface="Arial" panose="020B0604020202020204" pitchFamily="34" charset="0"/>
              <a:buNone/>
              <a:tabLst/>
              <a:defRPr sz="900" b="0">
                <a:solidFill>
                  <a:schemeClr val="tx1"/>
                </a:solidFill>
              </a:defRPr>
            </a:lvl1pPr>
          </a:lstStyle>
          <a:p>
            <a:pPr lvl="0"/>
            <a:r>
              <a:rPr lang="en-CA" dirty="0"/>
              <a:t>Text</a:t>
            </a:r>
          </a:p>
        </p:txBody>
      </p:sp>
      <p:sp>
        <p:nvSpPr>
          <p:cNvPr id="30" name="Text Placeholder 8">
            <a:extLst>
              <a:ext uri="{FF2B5EF4-FFF2-40B4-BE49-F238E27FC236}">
                <a16:creationId xmlns:a16="http://schemas.microsoft.com/office/drawing/2014/main" id="{D72408D2-5287-F14F-85A3-5EEFBBA9471E}"/>
              </a:ext>
            </a:extLst>
          </p:cNvPr>
          <p:cNvSpPr>
            <a:spLocks noGrp="1"/>
          </p:cNvSpPr>
          <p:nvPr>
            <p:ph type="body" sz="quarter" idx="21" hasCustomPrompt="1"/>
          </p:nvPr>
        </p:nvSpPr>
        <p:spPr>
          <a:xfrm>
            <a:off x="2316163" y="3752482"/>
            <a:ext cx="9109075" cy="2168258"/>
          </a:xfrm>
          <a:prstGeom prst="rect">
            <a:avLst/>
          </a:prstGeom>
        </p:spPr>
        <p:txBody>
          <a:bodyPr lIns="0" tIns="0" rIns="0" bIns="0" numCol="2" spcCol="180000"/>
          <a:lstStyle>
            <a:lvl1pPr marL="0" indent="-104400">
              <a:lnSpc>
                <a:spcPct val="150000"/>
              </a:lnSpc>
              <a:spcBef>
                <a:spcPts val="0"/>
              </a:spcBef>
              <a:buFont typeface="Arial" panose="020B0604020202020204" pitchFamily="34" charset="0"/>
              <a:buChar char="•"/>
              <a:tabLst/>
              <a:defRPr sz="900" b="0">
                <a:solidFill>
                  <a:schemeClr val="tx1"/>
                </a:solidFill>
              </a:defRPr>
            </a:lvl1pPr>
          </a:lstStyle>
          <a:p>
            <a:pPr lvl="0"/>
            <a:r>
              <a:rPr lang="en-CA" dirty="0"/>
              <a:t>Text</a:t>
            </a:r>
          </a:p>
        </p:txBody>
      </p:sp>
      <p:sp>
        <p:nvSpPr>
          <p:cNvPr id="31" name="TextBox 30">
            <a:extLst>
              <a:ext uri="{FF2B5EF4-FFF2-40B4-BE49-F238E27FC236}">
                <a16:creationId xmlns:a16="http://schemas.microsoft.com/office/drawing/2014/main" id="{DE4FEFE0-9196-B245-B2EE-BE76B7D8F618}"/>
              </a:ext>
            </a:extLst>
          </p:cNvPr>
          <p:cNvSpPr txBox="1"/>
          <p:nvPr userDrawn="1"/>
        </p:nvSpPr>
        <p:spPr>
          <a:xfrm>
            <a:off x="3313355" y="4367605"/>
            <a:ext cx="0" cy="0"/>
          </a:xfrm>
          <a:prstGeom prst="rect">
            <a:avLst/>
          </a:prstGeom>
        </p:spPr>
        <p:txBody>
          <a:bodyPr vert="horz" wrap="none" lIns="0" tIns="0" rIns="0" bIns="0" rtlCol="0" anchor="t" anchorCtr="0">
            <a:normAutofit fontScale="25000" lnSpcReduction="20000"/>
          </a:bodyPr>
          <a:lstStyle/>
          <a:p>
            <a:pPr algn="l"/>
            <a:endParaRPr lang="en-CA" dirty="0"/>
          </a:p>
        </p:txBody>
      </p:sp>
      <p:sp>
        <p:nvSpPr>
          <p:cNvPr id="32" name="Text Placeholder 3">
            <a:extLst>
              <a:ext uri="{FF2B5EF4-FFF2-40B4-BE49-F238E27FC236}">
                <a16:creationId xmlns:a16="http://schemas.microsoft.com/office/drawing/2014/main" id="{DF5D046D-73EB-384F-A89F-8A70D1083E14}"/>
              </a:ext>
            </a:extLst>
          </p:cNvPr>
          <p:cNvSpPr>
            <a:spLocks noGrp="1"/>
          </p:cNvSpPr>
          <p:nvPr>
            <p:ph type="body" sz="quarter" idx="23" hasCustomPrompt="1"/>
          </p:nvPr>
        </p:nvSpPr>
        <p:spPr>
          <a:xfrm>
            <a:off x="767408" y="2169441"/>
            <a:ext cx="1251464" cy="198855"/>
          </a:xfrm>
          <a:prstGeom prst="rect">
            <a:avLst/>
          </a:prstGeom>
        </p:spPr>
        <p:txBody>
          <a:bodyPr lIns="0" tIns="0" rIns="0" bIns="0"/>
          <a:lstStyle>
            <a:lvl1pPr marL="0" indent="0">
              <a:spcBef>
                <a:spcPts val="0"/>
              </a:spcBef>
              <a:buNone/>
              <a:defRPr sz="1200" b="1">
                <a:solidFill>
                  <a:schemeClr val="accent3"/>
                </a:solidFill>
              </a:defRPr>
            </a:lvl1pPr>
          </a:lstStyle>
          <a:p>
            <a:r>
              <a:rPr lang="en-CA" sz="1200" b="1" dirty="0">
                <a:solidFill>
                  <a:schemeClr val="accent3"/>
                </a:solidFill>
              </a:rPr>
              <a:t>Industries</a:t>
            </a:r>
            <a:endParaRPr lang="en-CA" dirty="0"/>
          </a:p>
        </p:txBody>
      </p:sp>
      <p:sp>
        <p:nvSpPr>
          <p:cNvPr id="33" name="Text Placeholder 8">
            <a:extLst>
              <a:ext uri="{FF2B5EF4-FFF2-40B4-BE49-F238E27FC236}">
                <a16:creationId xmlns:a16="http://schemas.microsoft.com/office/drawing/2014/main" id="{0E6E6EE5-3E45-724C-B03C-6AF0B9F54EB7}"/>
              </a:ext>
            </a:extLst>
          </p:cNvPr>
          <p:cNvSpPr>
            <a:spLocks noGrp="1"/>
          </p:cNvSpPr>
          <p:nvPr>
            <p:ph type="body" sz="quarter" idx="17" hasCustomPrompt="1"/>
          </p:nvPr>
        </p:nvSpPr>
        <p:spPr>
          <a:xfrm>
            <a:off x="767409" y="2404153"/>
            <a:ext cx="1247372" cy="3534733"/>
          </a:xfrm>
          <a:prstGeom prst="rect">
            <a:avLst/>
          </a:prstGeom>
        </p:spPr>
        <p:txBody>
          <a:bodyPr lIns="0" tIns="0" rIns="0" bIns="0"/>
          <a:lstStyle>
            <a:lvl1pPr marL="0">
              <a:lnSpc>
                <a:spcPct val="100000"/>
              </a:lnSpc>
              <a:spcBef>
                <a:spcPts val="0"/>
              </a:spcBef>
              <a:spcAft>
                <a:spcPts val="600"/>
              </a:spcAft>
              <a:buNone/>
              <a:defRPr sz="900" b="0">
                <a:solidFill>
                  <a:schemeClr val="tx1"/>
                </a:solidFill>
              </a:defRPr>
            </a:lvl1pPr>
          </a:lstStyle>
          <a:p>
            <a:pPr lvl="0"/>
            <a:r>
              <a:rPr lang="en-CA" dirty="0"/>
              <a:t>Text</a:t>
            </a:r>
          </a:p>
        </p:txBody>
      </p:sp>
      <p:sp>
        <p:nvSpPr>
          <p:cNvPr id="17"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298852963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V / Resume 2">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3416D0CC-045F-594D-BDF5-1FCC074C465E}"/>
              </a:ext>
            </a:extLst>
          </p:cNvPr>
          <p:cNvSpPr>
            <a:spLocks noGrp="1"/>
          </p:cNvSpPr>
          <p:nvPr>
            <p:ph type="sldNum" sz="quarter" idx="10"/>
          </p:nvPr>
        </p:nvSpPr>
        <p:spPr>
          <a:xfrm>
            <a:off x="11163034" y="6264308"/>
            <a:ext cx="261660" cy="169200"/>
          </a:xfrm>
        </p:spPr>
        <p:txBody>
          <a:bodyPr/>
          <a:lstStyle/>
          <a:p>
            <a:fld id="{525A3C56-E491-49B2-93F3-63532DF516BC}" type="slidenum">
              <a:rPr lang="en-CA" smtClean="0"/>
              <a:pPr/>
              <a:t>‹#›</a:t>
            </a:fld>
            <a:endParaRPr lang="en-CA" dirty="0"/>
          </a:p>
        </p:txBody>
      </p:sp>
      <p:sp>
        <p:nvSpPr>
          <p:cNvPr id="5" name="Text Placeholder 8">
            <a:extLst>
              <a:ext uri="{FF2B5EF4-FFF2-40B4-BE49-F238E27FC236}">
                <a16:creationId xmlns:a16="http://schemas.microsoft.com/office/drawing/2014/main" id="{F46B3183-779A-BF46-9670-39F1C2BBFC2C}"/>
              </a:ext>
            </a:extLst>
          </p:cNvPr>
          <p:cNvSpPr>
            <a:spLocks noGrp="1"/>
          </p:cNvSpPr>
          <p:nvPr>
            <p:ph type="body" sz="quarter" idx="17" hasCustomPrompt="1"/>
          </p:nvPr>
        </p:nvSpPr>
        <p:spPr>
          <a:xfrm>
            <a:off x="767409" y="1277007"/>
            <a:ext cx="1247372" cy="4815817"/>
          </a:xfrm>
          <a:prstGeom prst="rect">
            <a:avLst/>
          </a:prstGeom>
        </p:spPr>
        <p:txBody>
          <a:bodyPr lIns="0" tIns="0" rIns="0" bIns="0"/>
          <a:lstStyle>
            <a:lvl1pPr marL="0" indent="0">
              <a:lnSpc>
                <a:spcPct val="100000"/>
              </a:lnSpc>
              <a:spcBef>
                <a:spcPts val="0"/>
              </a:spcBef>
              <a:spcAft>
                <a:spcPts val="600"/>
              </a:spcAft>
              <a:buNone/>
              <a:defRPr sz="900" b="0">
                <a:solidFill>
                  <a:schemeClr val="tx1"/>
                </a:solidFill>
              </a:defRPr>
            </a:lvl1pPr>
          </a:lstStyle>
          <a:p>
            <a:pPr lvl="0"/>
            <a:r>
              <a:rPr lang="en-CA" dirty="0"/>
              <a:t>Text</a:t>
            </a:r>
          </a:p>
        </p:txBody>
      </p:sp>
      <p:sp>
        <p:nvSpPr>
          <p:cNvPr id="6" name="Text Placeholder 3">
            <a:extLst>
              <a:ext uri="{FF2B5EF4-FFF2-40B4-BE49-F238E27FC236}">
                <a16:creationId xmlns:a16="http://schemas.microsoft.com/office/drawing/2014/main" id="{3BE3F43F-50C4-B445-8B73-F30ED8B309BA}"/>
              </a:ext>
            </a:extLst>
          </p:cNvPr>
          <p:cNvSpPr>
            <a:spLocks noGrp="1"/>
          </p:cNvSpPr>
          <p:nvPr>
            <p:ph type="body" sz="quarter" idx="22" hasCustomPrompt="1"/>
          </p:nvPr>
        </p:nvSpPr>
        <p:spPr>
          <a:xfrm>
            <a:off x="2309813" y="811322"/>
            <a:ext cx="9115474" cy="204678"/>
          </a:xfrm>
          <a:prstGeom prst="rect">
            <a:avLst/>
          </a:prstGeom>
        </p:spPr>
        <p:txBody>
          <a:bodyPr lIns="0" tIns="0" rIns="0" bIns="0"/>
          <a:lstStyle>
            <a:lvl1pPr marL="0" indent="0">
              <a:spcBef>
                <a:spcPts val="0"/>
              </a:spcBef>
              <a:buFont typeface="Arial" panose="020B0604020202020204" pitchFamily="34" charset="0"/>
              <a:buNone/>
              <a:defRPr sz="1200" b="1">
                <a:solidFill>
                  <a:schemeClr val="accent3"/>
                </a:solidFill>
              </a:defRPr>
            </a:lvl1pPr>
          </a:lstStyle>
          <a:p>
            <a:pPr marL="0" indent="0">
              <a:buNone/>
            </a:pPr>
            <a:r>
              <a:rPr lang="en-CA" sz="1200" b="1" dirty="0">
                <a:solidFill>
                  <a:schemeClr val="accent3"/>
                </a:solidFill>
              </a:rPr>
              <a:t>Other experiences</a:t>
            </a:r>
          </a:p>
        </p:txBody>
      </p:sp>
      <p:sp>
        <p:nvSpPr>
          <p:cNvPr id="7" name="Text Placeholder 8">
            <a:extLst>
              <a:ext uri="{FF2B5EF4-FFF2-40B4-BE49-F238E27FC236}">
                <a16:creationId xmlns:a16="http://schemas.microsoft.com/office/drawing/2014/main" id="{443A9262-8BA3-8E41-B4B0-F6F4BDF9F58B}"/>
              </a:ext>
            </a:extLst>
          </p:cNvPr>
          <p:cNvSpPr>
            <a:spLocks noGrp="1"/>
          </p:cNvSpPr>
          <p:nvPr>
            <p:ph type="body" sz="quarter" idx="19" hasCustomPrompt="1"/>
          </p:nvPr>
        </p:nvSpPr>
        <p:spPr>
          <a:xfrm>
            <a:off x="2316162" y="1023815"/>
            <a:ext cx="9109075" cy="5069009"/>
          </a:xfrm>
          <a:prstGeom prst="rect">
            <a:avLst/>
          </a:prstGeom>
        </p:spPr>
        <p:txBody>
          <a:bodyPr lIns="0" tIns="0" rIns="0" bIns="0"/>
          <a:lstStyle>
            <a:lvl1pPr marL="0" indent="-104400">
              <a:lnSpc>
                <a:spcPct val="150000"/>
              </a:lnSpc>
              <a:spcBef>
                <a:spcPts val="0"/>
              </a:spcBef>
              <a:buFont typeface="Arial" panose="020B0604020202020204" pitchFamily="34" charset="0"/>
              <a:buChar char="•"/>
              <a:tabLst/>
              <a:defRPr sz="900" b="0">
                <a:solidFill>
                  <a:schemeClr val="tx1"/>
                </a:solidFill>
              </a:defRPr>
            </a:lvl1pPr>
          </a:lstStyle>
          <a:p>
            <a:pPr lvl="0"/>
            <a:r>
              <a:rPr lang="en-CA" dirty="0"/>
              <a:t>Text</a:t>
            </a:r>
          </a:p>
        </p:txBody>
      </p:sp>
      <p:sp>
        <p:nvSpPr>
          <p:cNvPr id="8" name="Text Placeholder 3">
            <a:extLst>
              <a:ext uri="{FF2B5EF4-FFF2-40B4-BE49-F238E27FC236}">
                <a16:creationId xmlns:a16="http://schemas.microsoft.com/office/drawing/2014/main" id="{5A1D13C4-22F3-204D-8372-F7A9579F711E}"/>
              </a:ext>
            </a:extLst>
          </p:cNvPr>
          <p:cNvSpPr>
            <a:spLocks noGrp="1"/>
          </p:cNvSpPr>
          <p:nvPr>
            <p:ph type="body" sz="quarter" idx="23" hasCustomPrompt="1"/>
          </p:nvPr>
        </p:nvSpPr>
        <p:spPr>
          <a:xfrm>
            <a:off x="767408" y="809249"/>
            <a:ext cx="1251464" cy="262674"/>
          </a:xfrm>
          <a:prstGeom prst="rect">
            <a:avLst/>
          </a:prstGeom>
        </p:spPr>
        <p:txBody>
          <a:bodyPr lIns="0" tIns="0" rIns="0" bIns="0"/>
          <a:lstStyle>
            <a:lvl1pPr marL="0" indent="0">
              <a:spcBef>
                <a:spcPts val="0"/>
              </a:spcBef>
              <a:buNone/>
              <a:defRPr sz="1200" b="1">
                <a:solidFill>
                  <a:schemeClr val="accent3"/>
                </a:solidFill>
              </a:defRPr>
            </a:lvl1pPr>
          </a:lstStyle>
          <a:p>
            <a:r>
              <a:rPr lang="en-CA" sz="1200" b="1" dirty="0">
                <a:solidFill>
                  <a:schemeClr val="accent3"/>
                </a:solidFill>
              </a:rPr>
              <a:t>Tools &amp; </a:t>
            </a:r>
            <a:br>
              <a:rPr lang="en-CA" sz="1200" b="1" dirty="0">
                <a:solidFill>
                  <a:schemeClr val="accent3"/>
                </a:solidFill>
              </a:rPr>
            </a:br>
            <a:r>
              <a:rPr lang="en-CA" sz="1200" b="1" dirty="0">
                <a:solidFill>
                  <a:schemeClr val="accent3"/>
                </a:solidFill>
              </a:rPr>
              <a:t>software</a:t>
            </a:r>
          </a:p>
        </p:txBody>
      </p:sp>
    </p:spTree>
    <p:extLst>
      <p:ext uri="{BB962C8B-B14F-4D97-AF65-F5344CB8AC3E}">
        <p14:creationId xmlns:p14="http://schemas.microsoft.com/office/powerpoint/2010/main" val="305445480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am - 2">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pPr/>
              <a:t>‹#›</a:t>
            </a:fld>
            <a:endParaRPr lang="en-CA" dirty="0"/>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3484223" y="1590206"/>
            <a:ext cx="2268538" cy="2268000"/>
          </a:xfrm>
          <a:prstGeom prst="rect">
            <a:avLst/>
          </a:prstGeom>
        </p:spPr>
        <p:txBody>
          <a:bodyPr>
            <a:noAutofit/>
          </a:bodyPr>
          <a:lstStyle>
            <a:lvl1pPr marL="0" indent="0">
              <a:buNone/>
              <a:defRPr sz="1400"/>
            </a:lvl1pPr>
          </a:lstStyle>
          <a:p>
            <a:r>
              <a:rPr lang="fr-CA" dirty="0"/>
              <a:t>Cliquez sur l'icône pour ajouter une image</a:t>
            </a:r>
            <a:endParaRPr lang="fr-FR" dirty="0"/>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6508411" y="1590206"/>
            <a:ext cx="2268538" cy="2268000"/>
          </a:xfrm>
          <a:prstGeom prst="rect">
            <a:avLst/>
          </a:prstGeom>
        </p:spPr>
        <p:txBody>
          <a:bodyPr>
            <a:noAutofit/>
          </a:bodyPr>
          <a:lstStyle>
            <a:lvl1pPr marL="0" indent="0">
              <a:buNone/>
              <a:defRPr sz="1400"/>
            </a:lvl1pPr>
          </a:lstStyle>
          <a:p>
            <a:r>
              <a:rPr lang="fr-CA" dirty="0"/>
              <a:t>Cliquez sur l'icône pour ajouter une image</a:t>
            </a:r>
            <a:endParaRPr lang="fr-FR" dirty="0"/>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dirty="0"/>
              <a:t>Team</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3481691" y="4156797"/>
            <a:ext cx="2272437" cy="472710"/>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dirty="0"/>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3481691" y="4789582"/>
            <a:ext cx="2272437" cy="1299600"/>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CA" dirty="0"/>
              <a:t>Job title</a:t>
            </a:r>
          </a:p>
          <a:p>
            <a:pPr lvl="0"/>
            <a:r>
              <a:rPr lang="en-CA" dirty="0"/>
              <a:t>Division</a:t>
            </a:r>
          </a:p>
          <a:p>
            <a:pPr lvl="0"/>
            <a:r>
              <a:rPr lang="en-CA" dirty="0"/>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6508671" y="4156797"/>
            <a:ext cx="2272437" cy="472710"/>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dirty="0"/>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6508671" y="4789582"/>
            <a:ext cx="2272437" cy="1299600"/>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CA" dirty="0"/>
              <a:t>Job title</a:t>
            </a:r>
          </a:p>
          <a:p>
            <a:pPr lvl="0"/>
            <a:r>
              <a:rPr lang="en-CA" dirty="0"/>
              <a:t>Division</a:t>
            </a:r>
          </a:p>
          <a:p>
            <a:pPr lvl="0"/>
            <a:r>
              <a:rPr lang="en-CA" dirty="0"/>
              <a:t>Office</a:t>
            </a:r>
          </a:p>
        </p:txBody>
      </p:sp>
    </p:spTree>
    <p:extLst>
      <p:ext uri="{BB962C8B-B14F-4D97-AF65-F5344CB8AC3E}">
        <p14:creationId xmlns:p14="http://schemas.microsoft.com/office/powerpoint/2010/main" val="338330233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am - 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pPr/>
              <a:t>‹#›</a:t>
            </a:fld>
            <a:endParaRPr lang="en-CA" dirty="0"/>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91" y="1590206"/>
            <a:ext cx="2268538" cy="2268000"/>
          </a:xfrm>
          <a:prstGeom prst="rect">
            <a:avLst/>
          </a:prstGeom>
        </p:spPr>
        <p:txBody>
          <a:bodyPr>
            <a:noAutofit/>
          </a:bodyPr>
          <a:lstStyle>
            <a:lvl1pPr marL="0" indent="0">
              <a:buNone/>
              <a:defRPr sz="1400"/>
            </a:lvl1pPr>
          </a:lstStyle>
          <a:p>
            <a:r>
              <a:rPr lang="fr-CA" dirty="0"/>
              <a:t>Cliquez sur l'icône pour ajouter une image</a:t>
            </a:r>
            <a:endParaRPr lang="fr-FR" dirty="0"/>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4979390" y="1590206"/>
            <a:ext cx="2268538" cy="2268000"/>
          </a:xfrm>
          <a:prstGeom prst="rect">
            <a:avLst/>
          </a:prstGeom>
        </p:spPr>
        <p:txBody>
          <a:bodyPr>
            <a:noAutofit/>
          </a:bodyPr>
          <a:lstStyle>
            <a:lvl1pPr marL="0" indent="0">
              <a:buNone/>
              <a:defRPr sz="1400"/>
            </a:lvl1pPr>
          </a:lstStyle>
          <a:p>
            <a:r>
              <a:rPr lang="fr-CA" dirty="0"/>
              <a:t>Cliquez sur l'icône pour ajouter une image</a:t>
            </a:r>
            <a:endParaRPr lang="fr-FR" dirty="0"/>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8003578" y="1590206"/>
            <a:ext cx="2268538" cy="2268000"/>
          </a:xfrm>
          <a:prstGeom prst="rect">
            <a:avLst/>
          </a:prstGeom>
        </p:spPr>
        <p:txBody>
          <a:bodyPr>
            <a:noAutofit/>
          </a:bodyPr>
          <a:lstStyle>
            <a:lvl1pPr marL="0" indent="0">
              <a:buNone/>
              <a:defRPr sz="1400"/>
            </a:lvl1pPr>
          </a:lstStyle>
          <a:p>
            <a:r>
              <a:rPr lang="fr-CA" dirty="0"/>
              <a:t>Cliquez sur l'icône pour ajouter une image</a:t>
            </a:r>
            <a:endParaRPr lang="fr-FR" dirty="0"/>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dirty="0"/>
              <a:t>Team</a:t>
            </a:r>
          </a:p>
        </p:txBody>
      </p:sp>
      <p:sp>
        <p:nvSpPr>
          <p:cNvPr id="10" name="Espace réservé du texte 5">
            <a:extLst>
              <a:ext uri="{FF2B5EF4-FFF2-40B4-BE49-F238E27FC236}">
                <a16:creationId xmlns:a16="http://schemas.microsoft.com/office/drawing/2014/main" id="{A5FB43EF-6CA6-024F-8F77-FC5838D6DDEC}"/>
              </a:ext>
            </a:extLst>
          </p:cNvPr>
          <p:cNvSpPr>
            <a:spLocks noGrp="1"/>
          </p:cNvSpPr>
          <p:nvPr>
            <p:ph type="body" sz="quarter" idx="27" hasCustomPrompt="1"/>
          </p:nvPr>
        </p:nvSpPr>
        <p:spPr>
          <a:xfrm>
            <a:off x="1923603" y="4162052"/>
            <a:ext cx="2272437" cy="472710"/>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dirty="0"/>
              <a:t>Name</a:t>
            </a:r>
          </a:p>
        </p:txBody>
      </p:sp>
      <p:sp>
        <p:nvSpPr>
          <p:cNvPr id="11" name="Espace réservé du texte 5">
            <a:extLst>
              <a:ext uri="{FF2B5EF4-FFF2-40B4-BE49-F238E27FC236}">
                <a16:creationId xmlns:a16="http://schemas.microsoft.com/office/drawing/2014/main" id="{CA153E98-7681-0A40-9CD3-6D021604575E}"/>
              </a:ext>
            </a:extLst>
          </p:cNvPr>
          <p:cNvSpPr>
            <a:spLocks noGrp="1"/>
          </p:cNvSpPr>
          <p:nvPr>
            <p:ph type="body" sz="quarter" idx="28" hasCustomPrompt="1"/>
          </p:nvPr>
        </p:nvSpPr>
        <p:spPr>
          <a:xfrm>
            <a:off x="1923603" y="4789582"/>
            <a:ext cx="2272437" cy="1299600"/>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CA" dirty="0"/>
              <a:t>Job title</a:t>
            </a:r>
          </a:p>
          <a:p>
            <a:pPr lvl="0"/>
            <a:r>
              <a:rPr lang="en-CA" dirty="0"/>
              <a:t>Division</a:t>
            </a:r>
          </a:p>
          <a:p>
            <a:pPr lvl="0"/>
            <a:r>
              <a:rPr lang="en-CA" dirty="0"/>
              <a:t>Office</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4976858" y="4156797"/>
            <a:ext cx="2272437" cy="472710"/>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dirty="0"/>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4976858" y="4789582"/>
            <a:ext cx="2272437" cy="1299600"/>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CA" dirty="0"/>
              <a:t>Job title</a:t>
            </a:r>
          </a:p>
          <a:p>
            <a:pPr lvl="0"/>
            <a:r>
              <a:rPr lang="en-CA" dirty="0"/>
              <a:t>Division</a:t>
            </a:r>
          </a:p>
          <a:p>
            <a:pPr lvl="0"/>
            <a:r>
              <a:rPr lang="en-CA" dirty="0"/>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8003838" y="4156797"/>
            <a:ext cx="2272437" cy="472710"/>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dirty="0"/>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8003838" y="4789582"/>
            <a:ext cx="2272437" cy="1299600"/>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CA" dirty="0"/>
              <a:t>Job title</a:t>
            </a:r>
          </a:p>
          <a:p>
            <a:pPr lvl="0"/>
            <a:r>
              <a:rPr lang="en-CA" dirty="0"/>
              <a:t>Division</a:t>
            </a:r>
          </a:p>
          <a:p>
            <a:pPr lvl="0"/>
            <a:r>
              <a:rPr lang="en-CA" dirty="0"/>
              <a:t>Office</a:t>
            </a:r>
          </a:p>
        </p:txBody>
      </p:sp>
    </p:spTree>
    <p:extLst>
      <p:ext uri="{BB962C8B-B14F-4D97-AF65-F5344CB8AC3E}">
        <p14:creationId xmlns:p14="http://schemas.microsoft.com/office/powerpoint/2010/main" val="13446189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am - 4">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pPr/>
              <a:t>‹#›</a:t>
            </a:fld>
            <a:endParaRPr lang="en-CA" dirty="0"/>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87" y="1971117"/>
            <a:ext cx="1512888" cy="1512000"/>
          </a:xfrm>
          <a:prstGeom prst="rect">
            <a:avLst/>
          </a:prstGeom>
        </p:spPr>
        <p:txBody>
          <a:bodyPr>
            <a:noAutofit/>
          </a:bodyPr>
          <a:lstStyle>
            <a:lvl1pPr marL="0" indent="0">
              <a:buNone/>
              <a:defRPr sz="1400"/>
            </a:lvl1pPr>
          </a:lstStyle>
          <a:p>
            <a:r>
              <a:rPr lang="fr-CA" dirty="0"/>
              <a:t>Cliquez sur l'icône pour ajouter une image</a:t>
            </a:r>
            <a:endParaRPr lang="fr-FR" dirty="0"/>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4217192" y="1971117"/>
            <a:ext cx="1512888" cy="1519200"/>
          </a:xfrm>
          <a:prstGeom prst="rect">
            <a:avLst/>
          </a:prstGeom>
        </p:spPr>
        <p:txBody>
          <a:bodyPr>
            <a:noAutofit/>
          </a:bodyPr>
          <a:lstStyle>
            <a:lvl1pPr marL="0" indent="0">
              <a:buNone/>
              <a:defRPr sz="1400"/>
            </a:lvl1pPr>
          </a:lstStyle>
          <a:p>
            <a:r>
              <a:rPr lang="fr-CA" dirty="0"/>
              <a:t>Cliquez sur l'icône pour ajouter une image</a:t>
            </a:r>
            <a:endParaRPr lang="fr-FR" dirty="0"/>
          </a:p>
        </p:txBody>
      </p:sp>
      <p:sp>
        <p:nvSpPr>
          <p:cNvPr id="12" name="Espace réservé pour une image  5">
            <a:extLst>
              <a:ext uri="{FF2B5EF4-FFF2-40B4-BE49-F238E27FC236}">
                <a16:creationId xmlns:a16="http://schemas.microsoft.com/office/drawing/2014/main" id="{A792B46A-6C96-6840-832B-E20CE039D872}"/>
              </a:ext>
            </a:extLst>
          </p:cNvPr>
          <p:cNvSpPr>
            <a:spLocks noGrp="1"/>
          </p:cNvSpPr>
          <p:nvPr>
            <p:ph type="pic" sz="quarter" idx="14" hasCustomPrompt="1"/>
          </p:nvPr>
        </p:nvSpPr>
        <p:spPr>
          <a:xfrm>
            <a:off x="8760812" y="1971117"/>
            <a:ext cx="1512888" cy="1519200"/>
          </a:xfrm>
          <a:prstGeom prst="rect">
            <a:avLst/>
          </a:prstGeom>
        </p:spPr>
        <p:txBody>
          <a:bodyPr>
            <a:noAutofit/>
          </a:bodyPr>
          <a:lstStyle>
            <a:lvl1pPr marL="0" indent="0">
              <a:buNone/>
              <a:defRPr sz="1400"/>
            </a:lvl1pPr>
          </a:lstStyle>
          <a:p>
            <a:r>
              <a:rPr lang="fr-CA" dirty="0"/>
              <a:t>Cliquez sur l'icône pour ajouter une image</a:t>
            </a:r>
            <a:endParaRPr lang="fr-FR" dirty="0"/>
          </a:p>
        </p:txBody>
      </p:sp>
      <p:sp>
        <p:nvSpPr>
          <p:cNvPr id="13" name="Espace réservé pour une image  5">
            <a:extLst>
              <a:ext uri="{FF2B5EF4-FFF2-40B4-BE49-F238E27FC236}">
                <a16:creationId xmlns:a16="http://schemas.microsoft.com/office/drawing/2014/main" id="{B85760F7-AAF7-BC45-9E56-D0AD952799BD}"/>
              </a:ext>
            </a:extLst>
          </p:cNvPr>
          <p:cNvSpPr>
            <a:spLocks noGrp="1"/>
          </p:cNvSpPr>
          <p:nvPr>
            <p:ph type="pic" sz="quarter" idx="15" hasCustomPrompt="1"/>
          </p:nvPr>
        </p:nvSpPr>
        <p:spPr>
          <a:xfrm>
            <a:off x="6492275" y="1971117"/>
            <a:ext cx="1512888" cy="1519200"/>
          </a:xfrm>
          <a:prstGeom prst="rect">
            <a:avLst/>
          </a:prstGeom>
        </p:spPr>
        <p:txBody>
          <a:bodyPr>
            <a:noAutofit/>
          </a:bodyPr>
          <a:lstStyle>
            <a:lvl1pPr marL="0" indent="0">
              <a:buNone/>
              <a:defRPr sz="1400"/>
            </a:lvl1pPr>
          </a:lstStyle>
          <a:p>
            <a:r>
              <a:rPr lang="fr-CA" dirty="0"/>
              <a:t>Cliquez sur l'icône pour ajouter une image</a:t>
            </a:r>
            <a:endParaRPr lang="fr-FR" dirty="0"/>
          </a:p>
        </p:txBody>
      </p:sp>
      <p:sp>
        <p:nvSpPr>
          <p:cNvPr id="18" name="Espace réservé du texte 5">
            <a:extLst>
              <a:ext uri="{FF2B5EF4-FFF2-40B4-BE49-F238E27FC236}">
                <a16:creationId xmlns:a16="http://schemas.microsoft.com/office/drawing/2014/main" id="{9F6E5A65-4FB3-D947-9C8C-AB5C4577AEC4}"/>
              </a:ext>
            </a:extLst>
          </p:cNvPr>
          <p:cNvSpPr>
            <a:spLocks noGrp="1"/>
          </p:cNvSpPr>
          <p:nvPr>
            <p:ph type="body" sz="quarter" idx="27" hasCustomPrompt="1"/>
          </p:nvPr>
        </p:nvSpPr>
        <p:spPr>
          <a:xfrm>
            <a:off x="1913090" y="3647746"/>
            <a:ext cx="1519200" cy="444201"/>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dirty="0"/>
              <a:t>Name</a:t>
            </a:r>
          </a:p>
        </p:txBody>
      </p:sp>
      <p:sp>
        <p:nvSpPr>
          <p:cNvPr id="20" name="Espace réservé du texte 5">
            <a:extLst>
              <a:ext uri="{FF2B5EF4-FFF2-40B4-BE49-F238E27FC236}">
                <a16:creationId xmlns:a16="http://schemas.microsoft.com/office/drawing/2014/main" id="{8F6BBFEE-AEF3-9141-A362-28E277375114}"/>
              </a:ext>
            </a:extLst>
          </p:cNvPr>
          <p:cNvSpPr>
            <a:spLocks noGrp="1"/>
          </p:cNvSpPr>
          <p:nvPr>
            <p:ph type="body" sz="quarter" idx="28" hasCustomPrompt="1"/>
          </p:nvPr>
        </p:nvSpPr>
        <p:spPr>
          <a:xfrm>
            <a:off x="1913090" y="4208678"/>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dirty="0"/>
              <a:t>Job title</a:t>
            </a:r>
          </a:p>
          <a:p>
            <a:pPr lvl="0"/>
            <a:r>
              <a:rPr lang="en-CA" dirty="0"/>
              <a:t>Division</a:t>
            </a:r>
          </a:p>
          <a:p>
            <a:pPr lvl="0"/>
            <a:r>
              <a:rPr lang="en-CA" dirty="0"/>
              <a:t>Office</a:t>
            </a:r>
          </a:p>
        </p:txBody>
      </p:sp>
      <p:sp>
        <p:nvSpPr>
          <p:cNvPr id="21" name="Espace réservé du texte 5">
            <a:extLst>
              <a:ext uri="{FF2B5EF4-FFF2-40B4-BE49-F238E27FC236}">
                <a16:creationId xmlns:a16="http://schemas.microsoft.com/office/drawing/2014/main" id="{D0A2E1FE-F04D-E54E-BE60-45260ED35785}"/>
              </a:ext>
            </a:extLst>
          </p:cNvPr>
          <p:cNvSpPr>
            <a:spLocks noGrp="1"/>
          </p:cNvSpPr>
          <p:nvPr>
            <p:ph type="body" sz="quarter" idx="29" hasCustomPrompt="1"/>
          </p:nvPr>
        </p:nvSpPr>
        <p:spPr>
          <a:xfrm>
            <a:off x="4209600" y="3642491"/>
            <a:ext cx="1519200" cy="444201"/>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dirty="0"/>
              <a:t>Name</a:t>
            </a:r>
          </a:p>
        </p:txBody>
      </p:sp>
      <p:sp>
        <p:nvSpPr>
          <p:cNvPr id="22" name="Espace réservé du texte 5">
            <a:extLst>
              <a:ext uri="{FF2B5EF4-FFF2-40B4-BE49-F238E27FC236}">
                <a16:creationId xmlns:a16="http://schemas.microsoft.com/office/drawing/2014/main" id="{E0587BEC-02AD-8D44-A4A6-C9F181EBC0BD}"/>
              </a:ext>
            </a:extLst>
          </p:cNvPr>
          <p:cNvSpPr>
            <a:spLocks noGrp="1"/>
          </p:cNvSpPr>
          <p:nvPr>
            <p:ph type="body" sz="quarter" idx="30" hasCustomPrompt="1"/>
          </p:nvPr>
        </p:nvSpPr>
        <p:spPr>
          <a:xfrm>
            <a:off x="4209600" y="4203423"/>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dirty="0"/>
              <a:t>Job title</a:t>
            </a:r>
          </a:p>
          <a:p>
            <a:pPr lvl="0"/>
            <a:r>
              <a:rPr lang="en-CA" dirty="0"/>
              <a:t>Division</a:t>
            </a:r>
          </a:p>
          <a:p>
            <a:pPr lvl="0"/>
            <a:r>
              <a:rPr lang="en-CA" dirty="0"/>
              <a:t>Office</a:t>
            </a:r>
          </a:p>
        </p:txBody>
      </p:sp>
      <p:sp>
        <p:nvSpPr>
          <p:cNvPr id="23" name="Espace réservé du texte 5">
            <a:extLst>
              <a:ext uri="{FF2B5EF4-FFF2-40B4-BE49-F238E27FC236}">
                <a16:creationId xmlns:a16="http://schemas.microsoft.com/office/drawing/2014/main" id="{E33CFF3B-954E-2944-8A83-B3BA6CF1032B}"/>
              </a:ext>
            </a:extLst>
          </p:cNvPr>
          <p:cNvSpPr>
            <a:spLocks noGrp="1"/>
          </p:cNvSpPr>
          <p:nvPr>
            <p:ph type="body" sz="quarter" idx="31" hasCustomPrompt="1"/>
          </p:nvPr>
        </p:nvSpPr>
        <p:spPr>
          <a:xfrm>
            <a:off x="6490345" y="3653001"/>
            <a:ext cx="1519200" cy="444201"/>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dirty="0"/>
              <a:t>Name</a:t>
            </a:r>
          </a:p>
        </p:txBody>
      </p:sp>
      <p:sp>
        <p:nvSpPr>
          <p:cNvPr id="24" name="Espace réservé du texte 5">
            <a:extLst>
              <a:ext uri="{FF2B5EF4-FFF2-40B4-BE49-F238E27FC236}">
                <a16:creationId xmlns:a16="http://schemas.microsoft.com/office/drawing/2014/main" id="{E4B824FD-1DF5-E644-BD81-36BA01403EC1}"/>
              </a:ext>
            </a:extLst>
          </p:cNvPr>
          <p:cNvSpPr>
            <a:spLocks noGrp="1"/>
          </p:cNvSpPr>
          <p:nvPr>
            <p:ph type="body" sz="quarter" idx="32" hasCustomPrompt="1"/>
          </p:nvPr>
        </p:nvSpPr>
        <p:spPr>
          <a:xfrm>
            <a:off x="6490345" y="4213933"/>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dirty="0"/>
              <a:t>Job title</a:t>
            </a:r>
          </a:p>
          <a:p>
            <a:pPr lvl="0"/>
            <a:r>
              <a:rPr lang="en-CA" dirty="0"/>
              <a:t>Division</a:t>
            </a:r>
          </a:p>
          <a:p>
            <a:pPr lvl="0"/>
            <a:r>
              <a:rPr lang="en-CA" dirty="0"/>
              <a:t>Office</a:t>
            </a:r>
          </a:p>
        </p:txBody>
      </p:sp>
      <p:sp>
        <p:nvSpPr>
          <p:cNvPr id="25" name="Espace réservé du texte 5">
            <a:extLst>
              <a:ext uri="{FF2B5EF4-FFF2-40B4-BE49-F238E27FC236}">
                <a16:creationId xmlns:a16="http://schemas.microsoft.com/office/drawing/2014/main" id="{D9072BA4-9DAB-3F4E-BBD2-73CBD1EF7572}"/>
              </a:ext>
            </a:extLst>
          </p:cNvPr>
          <p:cNvSpPr>
            <a:spLocks noGrp="1"/>
          </p:cNvSpPr>
          <p:nvPr>
            <p:ph type="body" sz="quarter" idx="33" hasCustomPrompt="1"/>
          </p:nvPr>
        </p:nvSpPr>
        <p:spPr>
          <a:xfrm>
            <a:off x="8760580" y="3642491"/>
            <a:ext cx="1519200" cy="444201"/>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dirty="0"/>
              <a:t>Name</a:t>
            </a:r>
          </a:p>
        </p:txBody>
      </p:sp>
      <p:sp>
        <p:nvSpPr>
          <p:cNvPr id="26" name="Espace réservé du texte 5">
            <a:extLst>
              <a:ext uri="{FF2B5EF4-FFF2-40B4-BE49-F238E27FC236}">
                <a16:creationId xmlns:a16="http://schemas.microsoft.com/office/drawing/2014/main" id="{A149E7E1-2EE8-5B41-AAE5-E706695AEE59}"/>
              </a:ext>
            </a:extLst>
          </p:cNvPr>
          <p:cNvSpPr>
            <a:spLocks noGrp="1"/>
          </p:cNvSpPr>
          <p:nvPr>
            <p:ph type="body" sz="quarter" idx="34" hasCustomPrompt="1"/>
          </p:nvPr>
        </p:nvSpPr>
        <p:spPr>
          <a:xfrm>
            <a:off x="8760580" y="4203423"/>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dirty="0"/>
              <a:t>Job title</a:t>
            </a:r>
          </a:p>
          <a:p>
            <a:pPr lvl="0"/>
            <a:r>
              <a:rPr lang="en-CA" dirty="0"/>
              <a:t>Division</a:t>
            </a:r>
          </a:p>
          <a:p>
            <a:pPr lvl="0"/>
            <a:r>
              <a:rPr lang="en-CA" dirty="0"/>
              <a:t>Office</a:t>
            </a:r>
          </a:p>
        </p:txBody>
      </p:sp>
      <p:sp>
        <p:nvSpPr>
          <p:cNvPr id="16" name="Titr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dirty="0"/>
              <a:t>Team</a:t>
            </a:r>
          </a:p>
        </p:txBody>
      </p:sp>
      <p:sp>
        <p:nvSpPr>
          <p:cNvPr id="9" name="ZoneTexte 8">
            <a:extLst>
              <a:ext uri="{FF2B5EF4-FFF2-40B4-BE49-F238E27FC236}">
                <a16:creationId xmlns:a16="http://schemas.microsoft.com/office/drawing/2014/main" id="{2D4ED3D8-F040-B14A-A05D-37277FBF0FE1}"/>
              </a:ext>
            </a:extLst>
          </p:cNvPr>
          <p:cNvSpPr txBox="1"/>
          <p:nvPr userDrawn="1"/>
        </p:nvSpPr>
        <p:spPr>
          <a:xfrm>
            <a:off x="1544595" y="1800404"/>
            <a:ext cx="0" cy="0"/>
          </a:xfrm>
          <a:prstGeom prst="rect">
            <a:avLst/>
          </a:prstGeom>
        </p:spPr>
        <p:txBody>
          <a:bodyPr vert="horz" wrap="none" lIns="0" tIns="0" rIns="0" bIns="0" rtlCol="0" anchor="t" anchorCtr="0">
            <a:noAutofit/>
          </a:bodyPr>
          <a:lstStyle/>
          <a:p>
            <a:pPr algn="l"/>
            <a:endParaRPr lang="en-CA" dirty="0"/>
          </a:p>
        </p:txBody>
      </p:sp>
    </p:spTree>
    <p:extLst>
      <p:ext uri="{BB962C8B-B14F-4D97-AF65-F5344CB8AC3E}">
        <p14:creationId xmlns:p14="http://schemas.microsoft.com/office/powerpoint/2010/main" val="13616696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slide – Layout 3">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CF1F9B-DAF3-A533-33E8-B570CC80CEB9}"/>
              </a:ext>
            </a:extLst>
          </p:cNvPr>
          <p:cNvSpPr>
            <a:spLocks noGrp="1"/>
          </p:cNvSpPr>
          <p:nvPr>
            <p:ph type="title" hasCustomPrompt="1"/>
          </p:nvPr>
        </p:nvSpPr>
        <p:spPr/>
        <p:txBody>
          <a:bodyPr/>
          <a:lstStyle/>
          <a:p>
            <a:r>
              <a:rPr lang="en-US" dirty="0"/>
              <a:t>Agenda slide layout 3 - click to add title</a:t>
            </a:r>
          </a:p>
        </p:txBody>
      </p:sp>
      <p:sp>
        <p:nvSpPr>
          <p:cNvPr id="5" name="Agenda item 1 description">
            <a:extLst>
              <a:ext uri="{FF2B5EF4-FFF2-40B4-BE49-F238E27FC236}">
                <a16:creationId xmlns:a16="http://schemas.microsoft.com/office/drawing/2014/main" id="{410433DD-6F83-F577-A641-A48EC3FC032A}"/>
              </a:ext>
              <a:ext uri="{C183D7F6-B498-43B3-948B-1728B52AA6E4}">
                <adec:decorative xmlns:adec="http://schemas.microsoft.com/office/drawing/2017/decorative" val="0"/>
              </a:ext>
            </a:extLst>
          </p:cNvPr>
          <p:cNvSpPr>
            <a:spLocks noGrp="1"/>
          </p:cNvSpPr>
          <p:nvPr>
            <p:ph type="body" sz="quarter" idx="16" hasCustomPrompt="1"/>
          </p:nvPr>
        </p:nvSpPr>
        <p:spPr>
          <a:xfrm>
            <a:off x="768096" y="1773936"/>
            <a:ext cx="2286000" cy="1828800"/>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dirty="0"/>
              <a:t>Click to add agenda item 1</a:t>
            </a:r>
          </a:p>
        </p:txBody>
      </p:sp>
      <p:sp>
        <p:nvSpPr>
          <p:cNvPr id="3" name="Agenda item 1">
            <a:extLst>
              <a:ext uri="{FF2B5EF4-FFF2-40B4-BE49-F238E27FC236}">
                <a16:creationId xmlns:a16="http://schemas.microsoft.com/office/drawing/2014/main" id="{EEE8292D-DDC8-29D0-F22E-7DA0659D55D9}"/>
              </a:ext>
              <a:ext uri="{C183D7F6-B498-43B3-948B-1728B52AA6E4}">
                <adec:decorative xmlns:adec="http://schemas.microsoft.com/office/drawing/2017/decorative" val="1"/>
              </a:ext>
            </a:extLst>
          </p:cNvPr>
          <p:cNvSpPr>
            <a:spLocks noGrp="1"/>
          </p:cNvSpPr>
          <p:nvPr>
            <p:ph type="body" sz="quarter" idx="17" hasCustomPrompt="1"/>
          </p:nvPr>
        </p:nvSpPr>
        <p:spPr>
          <a:xfrm>
            <a:off x="1548512" y="1517904"/>
            <a:ext cx="709406"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dirty="0"/>
          </a:p>
        </p:txBody>
      </p:sp>
      <p:sp>
        <p:nvSpPr>
          <p:cNvPr id="32" name="Agenda item 2 description">
            <a:extLst>
              <a:ext uri="{FF2B5EF4-FFF2-40B4-BE49-F238E27FC236}">
                <a16:creationId xmlns:a16="http://schemas.microsoft.com/office/drawing/2014/main" id="{B179BF33-B1BE-6230-6D6A-DC6E89E6F636}"/>
              </a:ext>
            </a:extLst>
          </p:cNvPr>
          <p:cNvSpPr>
            <a:spLocks noGrp="1"/>
          </p:cNvSpPr>
          <p:nvPr>
            <p:ph type="body" sz="quarter" idx="12" hasCustomPrompt="1"/>
          </p:nvPr>
        </p:nvSpPr>
        <p:spPr>
          <a:xfrm>
            <a:off x="3557016" y="1773936"/>
            <a:ext cx="2286000" cy="1828800"/>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dirty="0"/>
              <a:t>Click to add agenda item 2</a:t>
            </a:r>
          </a:p>
        </p:txBody>
      </p:sp>
      <p:sp>
        <p:nvSpPr>
          <p:cNvPr id="13" name="Agenda item 2">
            <a:extLst>
              <a:ext uri="{FF2B5EF4-FFF2-40B4-BE49-F238E27FC236}">
                <a16:creationId xmlns:a16="http://schemas.microsoft.com/office/drawing/2014/main" id="{A945F926-1515-CC75-1672-68C0DC40D0A6}"/>
              </a:ext>
              <a:ext uri="{C183D7F6-B498-43B3-948B-1728B52AA6E4}">
                <adec:decorative xmlns:adec="http://schemas.microsoft.com/office/drawing/2017/decorative" val="1"/>
              </a:ext>
            </a:extLst>
          </p:cNvPr>
          <p:cNvSpPr>
            <a:spLocks noGrp="1"/>
          </p:cNvSpPr>
          <p:nvPr>
            <p:ph type="body" sz="quarter" idx="19" hasCustomPrompt="1"/>
          </p:nvPr>
        </p:nvSpPr>
        <p:spPr>
          <a:xfrm>
            <a:off x="4347274" y="1517904"/>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dirty="0"/>
          </a:p>
        </p:txBody>
      </p:sp>
      <p:sp>
        <p:nvSpPr>
          <p:cNvPr id="34" name="Agenda item 3 description">
            <a:extLst>
              <a:ext uri="{FF2B5EF4-FFF2-40B4-BE49-F238E27FC236}">
                <a16:creationId xmlns:a16="http://schemas.microsoft.com/office/drawing/2014/main" id="{38110207-8C1A-7C2A-F187-7B96C523CDB2}"/>
              </a:ext>
            </a:extLst>
          </p:cNvPr>
          <p:cNvSpPr>
            <a:spLocks noGrp="1"/>
          </p:cNvSpPr>
          <p:nvPr>
            <p:ph type="body" sz="quarter" idx="13" hasCustomPrompt="1"/>
          </p:nvPr>
        </p:nvSpPr>
        <p:spPr>
          <a:xfrm>
            <a:off x="6355080" y="1773936"/>
            <a:ext cx="2286000" cy="1828800"/>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dirty="0"/>
              <a:t>Click to add agenda item 3</a:t>
            </a:r>
          </a:p>
        </p:txBody>
      </p:sp>
      <p:sp>
        <p:nvSpPr>
          <p:cNvPr id="33" name="Agenda item 3">
            <a:extLst>
              <a:ext uri="{FF2B5EF4-FFF2-40B4-BE49-F238E27FC236}">
                <a16:creationId xmlns:a16="http://schemas.microsoft.com/office/drawing/2014/main" id="{28E0D5AF-2A48-3135-18FA-75FF0C81A0C2}"/>
              </a:ext>
              <a:ext uri="{C183D7F6-B498-43B3-948B-1728B52AA6E4}">
                <adec:decorative xmlns:adec="http://schemas.microsoft.com/office/drawing/2017/decorative" val="1"/>
              </a:ext>
            </a:extLst>
          </p:cNvPr>
          <p:cNvSpPr>
            <a:spLocks noGrp="1"/>
          </p:cNvSpPr>
          <p:nvPr>
            <p:ph type="body" sz="quarter" idx="20" hasCustomPrompt="1"/>
          </p:nvPr>
        </p:nvSpPr>
        <p:spPr>
          <a:xfrm>
            <a:off x="7141274" y="1517904"/>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dirty="0"/>
          </a:p>
        </p:txBody>
      </p:sp>
      <p:sp>
        <p:nvSpPr>
          <p:cNvPr id="36" name="Agenda item 4 description">
            <a:extLst>
              <a:ext uri="{FF2B5EF4-FFF2-40B4-BE49-F238E27FC236}">
                <a16:creationId xmlns:a16="http://schemas.microsoft.com/office/drawing/2014/main" id="{1EF49AA8-99F9-DFFE-2924-2F2203B07183}"/>
              </a:ext>
            </a:extLst>
          </p:cNvPr>
          <p:cNvSpPr>
            <a:spLocks noGrp="1"/>
          </p:cNvSpPr>
          <p:nvPr>
            <p:ph type="body" sz="quarter" idx="18" hasCustomPrompt="1"/>
          </p:nvPr>
        </p:nvSpPr>
        <p:spPr>
          <a:xfrm>
            <a:off x="9156855" y="1773936"/>
            <a:ext cx="2286000" cy="1828800"/>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dirty="0"/>
              <a:t>Click to add agenda item 4</a:t>
            </a:r>
          </a:p>
        </p:txBody>
      </p:sp>
      <p:sp>
        <p:nvSpPr>
          <p:cNvPr id="35" name="Agenda item 4">
            <a:extLst>
              <a:ext uri="{FF2B5EF4-FFF2-40B4-BE49-F238E27FC236}">
                <a16:creationId xmlns:a16="http://schemas.microsoft.com/office/drawing/2014/main" id="{28922037-033C-4B02-F191-D7A10C3B2895}"/>
              </a:ext>
              <a:ext uri="{C183D7F6-B498-43B3-948B-1728B52AA6E4}">
                <adec:decorative xmlns:adec="http://schemas.microsoft.com/office/drawing/2017/decorative" val="1"/>
              </a:ext>
            </a:extLst>
          </p:cNvPr>
          <p:cNvSpPr>
            <a:spLocks noGrp="1"/>
          </p:cNvSpPr>
          <p:nvPr>
            <p:ph type="body" sz="quarter" idx="21" hasCustomPrompt="1"/>
          </p:nvPr>
        </p:nvSpPr>
        <p:spPr>
          <a:xfrm>
            <a:off x="9935274" y="1517904"/>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dirty="0"/>
          </a:p>
        </p:txBody>
      </p:sp>
      <p:sp>
        <p:nvSpPr>
          <p:cNvPr id="21" name="Agenda item 5 description">
            <a:extLst>
              <a:ext uri="{FF2B5EF4-FFF2-40B4-BE49-F238E27FC236}">
                <a16:creationId xmlns:a16="http://schemas.microsoft.com/office/drawing/2014/main" id="{A8C9C41D-497C-D5B1-CD0D-329AC0D572F5}"/>
              </a:ext>
            </a:extLst>
          </p:cNvPr>
          <p:cNvSpPr>
            <a:spLocks noGrp="1"/>
          </p:cNvSpPr>
          <p:nvPr>
            <p:ph type="body" sz="quarter" idx="23" hasCustomPrompt="1"/>
          </p:nvPr>
        </p:nvSpPr>
        <p:spPr>
          <a:xfrm>
            <a:off x="768096" y="4123944"/>
            <a:ext cx="2286000" cy="1837944"/>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dirty="0"/>
              <a:t>Click to add agenda item 5</a:t>
            </a:r>
          </a:p>
        </p:txBody>
      </p:sp>
      <p:sp>
        <p:nvSpPr>
          <p:cNvPr id="20" name="Agenda item 5">
            <a:extLst>
              <a:ext uri="{FF2B5EF4-FFF2-40B4-BE49-F238E27FC236}">
                <a16:creationId xmlns:a16="http://schemas.microsoft.com/office/drawing/2014/main" id="{35FB7347-5B46-967F-82DA-894677567539}"/>
              </a:ext>
              <a:ext uri="{C183D7F6-B498-43B3-948B-1728B52AA6E4}">
                <adec:decorative xmlns:adec="http://schemas.microsoft.com/office/drawing/2017/decorative" val="1"/>
              </a:ext>
            </a:extLst>
          </p:cNvPr>
          <p:cNvSpPr>
            <a:spLocks noGrp="1"/>
          </p:cNvSpPr>
          <p:nvPr>
            <p:ph type="body" sz="quarter" idx="22" hasCustomPrompt="1"/>
          </p:nvPr>
        </p:nvSpPr>
        <p:spPr>
          <a:xfrm>
            <a:off x="1551044" y="3867926"/>
            <a:ext cx="709406"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dirty="0"/>
          </a:p>
        </p:txBody>
      </p:sp>
      <p:sp>
        <p:nvSpPr>
          <p:cNvPr id="23" name="Agenda item 6 description">
            <a:extLst>
              <a:ext uri="{FF2B5EF4-FFF2-40B4-BE49-F238E27FC236}">
                <a16:creationId xmlns:a16="http://schemas.microsoft.com/office/drawing/2014/main" id="{87180DAA-A9DF-402A-F2C3-5D908A97D73B}"/>
              </a:ext>
            </a:extLst>
          </p:cNvPr>
          <p:cNvSpPr>
            <a:spLocks noGrp="1"/>
          </p:cNvSpPr>
          <p:nvPr>
            <p:ph type="body" sz="quarter" idx="25" hasCustomPrompt="1"/>
          </p:nvPr>
        </p:nvSpPr>
        <p:spPr>
          <a:xfrm>
            <a:off x="3557016" y="4123944"/>
            <a:ext cx="2286000" cy="1837944"/>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dirty="0"/>
              <a:t>Click to add agenda item 6</a:t>
            </a:r>
          </a:p>
        </p:txBody>
      </p:sp>
      <p:sp>
        <p:nvSpPr>
          <p:cNvPr id="22" name="Agenda item 6">
            <a:extLst>
              <a:ext uri="{FF2B5EF4-FFF2-40B4-BE49-F238E27FC236}">
                <a16:creationId xmlns:a16="http://schemas.microsoft.com/office/drawing/2014/main" id="{5BF2E6A8-CA19-512A-5A70-FD6FEAEF2E55}"/>
              </a:ext>
              <a:ext uri="{C183D7F6-B498-43B3-948B-1728B52AA6E4}">
                <adec:decorative xmlns:adec="http://schemas.microsoft.com/office/drawing/2017/decorative" val="1"/>
              </a:ext>
            </a:extLst>
          </p:cNvPr>
          <p:cNvSpPr>
            <a:spLocks noGrp="1"/>
          </p:cNvSpPr>
          <p:nvPr>
            <p:ph type="body" sz="quarter" idx="24" hasCustomPrompt="1"/>
          </p:nvPr>
        </p:nvSpPr>
        <p:spPr>
          <a:xfrm>
            <a:off x="4347274" y="3867926"/>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dirty="0"/>
          </a:p>
        </p:txBody>
      </p:sp>
      <p:sp>
        <p:nvSpPr>
          <p:cNvPr id="25" name="Agenda item 7 description">
            <a:extLst>
              <a:ext uri="{FF2B5EF4-FFF2-40B4-BE49-F238E27FC236}">
                <a16:creationId xmlns:a16="http://schemas.microsoft.com/office/drawing/2014/main" id="{61C0DECA-A650-D1E0-0A82-9AC736DC85E6}"/>
              </a:ext>
            </a:extLst>
          </p:cNvPr>
          <p:cNvSpPr>
            <a:spLocks noGrp="1"/>
          </p:cNvSpPr>
          <p:nvPr>
            <p:ph type="body" sz="quarter" idx="27" hasCustomPrompt="1"/>
          </p:nvPr>
        </p:nvSpPr>
        <p:spPr>
          <a:xfrm>
            <a:off x="6355080" y="4123944"/>
            <a:ext cx="2286000" cy="1837944"/>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dirty="0"/>
              <a:t>Click to add agenda item 7</a:t>
            </a:r>
          </a:p>
        </p:txBody>
      </p:sp>
      <p:sp>
        <p:nvSpPr>
          <p:cNvPr id="24" name="Agenda item 7">
            <a:extLst>
              <a:ext uri="{FF2B5EF4-FFF2-40B4-BE49-F238E27FC236}">
                <a16:creationId xmlns:a16="http://schemas.microsoft.com/office/drawing/2014/main" id="{AF27472A-2634-7758-05C2-3D692E51697F}"/>
              </a:ext>
              <a:ext uri="{C183D7F6-B498-43B3-948B-1728B52AA6E4}">
                <adec:decorative xmlns:adec="http://schemas.microsoft.com/office/drawing/2017/decorative" val="1"/>
              </a:ext>
            </a:extLst>
          </p:cNvPr>
          <p:cNvSpPr>
            <a:spLocks noGrp="1"/>
          </p:cNvSpPr>
          <p:nvPr>
            <p:ph type="body" sz="quarter" idx="26" hasCustomPrompt="1"/>
          </p:nvPr>
        </p:nvSpPr>
        <p:spPr>
          <a:xfrm>
            <a:off x="7141274" y="3867926"/>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dirty="0"/>
          </a:p>
        </p:txBody>
      </p:sp>
      <p:sp>
        <p:nvSpPr>
          <p:cNvPr id="27" name="Agenda item 8 description">
            <a:extLst>
              <a:ext uri="{FF2B5EF4-FFF2-40B4-BE49-F238E27FC236}">
                <a16:creationId xmlns:a16="http://schemas.microsoft.com/office/drawing/2014/main" id="{76B22D04-2920-375F-8918-58AEE5B7A13E}"/>
              </a:ext>
            </a:extLst>
          </p:cNvPr>
          <p:cNvSpPr>
            <a:spLocks noGrp="1"/>
          </p:cNvSpPr>
          <p:nvPr>
            <p:ph type="body" sz="quarter" idx="29" hasCustomPrompt="1"/>
          </p:nvPr>
        </p:nvSpPr>
        <p:spPr>
          <a:xfrm>
            <a:off x="9156855" y="4123944"/>
            <a:ext cx="2286000" cy="1837944"/>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dirty="0"/>
              <a:t>Click to add agenda item 8</a:t>
            </a:r>
          </a:p>
        </p:txBody>
      </p:sp>
      <p:sp>
        <p:nvSpPr>
          <p:cNvPr id="26" name="Agenda item 8">
            <a:extLst>
              <a:ext uri="{FF2B5EF4-FFF2-40B4-BE49-F238E27FC236}">
                <a16:creationId xmlns:a16="http://schemas.microsoft.com/office/drawing/2014/main" id="{3F6A61E3-6AAD-BF3C-2F14-CD4C8A577F58}"/>
              </a:ext>
              <a:ext uri="{C183D7F6-B498-43B3-948B-1728B52AA6E4}">
                <adec:decorative xmlns:adec="http://schemas.microsoft.com/office/drawing/2017/decorative" val="1"/>
              </a:ext>
            </a:extLst>
          </p:cNvPr>
          <p:cNvSpPr>
            <a:spLocks noGrp="1"/>
          </p:cNvSpPr>
          <p:nvPr>
            <p:ph type="body" sz="quarter" idx="28" hasCustomPrompt="1"/>
          </p:nvPr>
        </p:nvSpPr>
        <p:spPr>
          <a:xfrm>
            <a:off x="9935274" y="3867926"/>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dirty="0"/>
          </a:p>
        </p:txBody>
      </p:sp>
      <p:sp>
        <p:nvSpPr>
          <p:cNvPr id="4" name="Footer Placeholder 3">
            <a:extLst>
              <a:ext uri="{FF2B5EF4-FFF2-40B4-BE49-F238E27FC236}">
                <a16:creationId xmlns:a16="http://schemas.microsoft.com/office/drawing/2014/main" id="{DB884332-1497-54F4-11D6-D18B07C13226}"/>
              </a:ext>
              <a:ext uri="{C183D7F6-B498-43B3-948B-1728B52AA6E4}">
                <adec:decorative xmlns:adec="http://schemas.microsoft.com/office/drawing/2017/decorative" val="1"/>
              </a:ext>
            </a:extLst>
          </p:cNvPr>
          <p:cNvSpPr>
            <a:spLocks noGrp="1"/>
          </p:cNvSpPr>
          <p:nvPr>
            <p:ph type="ftr" sz="quarter" idx="31"/>
          </p:nvPr>
        </p:nvSpPr>
        <p:spPr>
          <a:xfrm>
            <a:off x="4038600" y="6967728"/>
            <a:ext cx="4114800" cy="137160"/>
          </a:xfrm>
        </p:spPr>
        <p:txBody>
          <a:bodyPr/>
          <a:lstStyle/>
          <a:p>
            <a:endParaRPr lang="en-US" noProof="0" dirty="0"/>
          </a:p>
        </p:txBody>
      </p:sp>
      <p:sp>
        <p:nvSpPr>
          <p:cNvPr id="7" name="Slide Number Placeholder">
            <a:extLst>
              <a:ext uri="{FF2B5EF4-FFF2-40B4-BE49-F238E27FC236}">
                <a16:creationId xmlns:a16="http://schemas.microsoft.com/office/drawing/2014/main" id="{72679693-BA13-5E4E-91BE-1606A75B027B}"/>
              </a:ext>
              <a:ext uri="{C183D7F6-B498-43B3-948B-1728B52AA6E4}">
                <adec:decorative xmlns:adec="http://schemas.microsoft.com/office/drawing/2017/decorative" val="1"/>
              </a:ext>
            </a:extLst>
          </p:cNvPr>
          <p:cNvSpPr>
            <a:spLocks noGrp="1"/>
          </p:cNvSpPr>
          <p:nvPr>
            <p:ph type="sldNum" sz="quarter" idx="4"/>
          </p:nvPr>
        </p:nvSpPr>
        <p:spPr>
          <a:xfrm>
            <a:off x="11163034" y="6967728"/>
            <a:ext cx="261660" cy="137160"/>
          </a:xfrm>
          <a:prstGeom prst="rect">
            <a:avLst/>
          </a:prstGeom>
        </p:spPr>
        <p:txBody>
          <a:bodyPr wrap="square" lIns="0" tIns="0" rIns="0" bIns="0" anchor="ctr" anchorCtr="0">
            <a:noAutofit/>
          </a:bodyPr>
          <a:lstStyle>
            <a:lvl1pPr algn="r">
              <a:defRPr lang="en-GB" sz="900" kern="1200" noProof="0" smtClean="0">
                <a:solidFill>
                  <a:srgbClr val="E6E6E6"/>
                </a:solidFill>
                <a:latin typeface="+mn-lt"/>
                <a:ea typeface="+mn-ea"/>
                <a:cs typeface="Arial" pitchFamily="34" charset="0"/>
              </a:defRPr>
            </a:lvl1p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2360551604"/>
      </p:ext>
    </p:extLst>
  </p:cSld>
  <p:clrMapOvr>
    <a:masterClrMapping/>
  </p:clrMapOvr>
  <p:transition/>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am - 5">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pPr/>
              <a:t>‹#›</a:t>
            </a:fld>
            <a:endParaRPr lang="en-CA" dirty="0"/>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3076526" y="2201289"/>
            <a:ext cx="1512888" cy="1512000"/>
          </a:xfrm>
          <a:prstGeom prst="rect">
            <a:avLst/>
          </a:prstGeom>
        </p:spPr>
        <p:txBody>
          <a:bodyPr>
            <a:noAutofit/>
          </a:bodyPr>
          <a:lstStyle>
            <a:lvl1pPr marL="0" indent="0">
              <a:buNone/>
              <a:defRPr sz="1200"/>
            </a:lvl1pPr>
          </a:lstStyle>
          <a:p>
            <a:r>
              <a:rPr lang="fr-CA" dirty="0"/>
              <a:t>Cliquez sur l'icône pour ajouter une image</a:t>
            </a:r>
            <a:endParaRPr lang="fr-FR" dirty="0"/>
          </a:p>
        </p:txBody>
      </p:sp>
      <p:sp>
        <p:nvSpPr>
          <p:cNvPr id="22" name="Espace réservé du texte 5">
            <a:extLst>
              <a:ext uri="{FF2B5EF4-FFF2-40B4-BE49-F238E27FC236}">
                <a16:creationId xmlns:a16="http://schemas.microsoft.com/office/drawing/2014/main" id="{CEFBA174-11E0-3640-A143-0A8CE7D169DD}"/>
              </a:ext>
            </a:extLst>
          </p:cNvPr>
          <p:cNvSpPr>
            <a:spLocks noGrp="1"/>
          </p:cNvSpPr>
          <p:nvPr>
            <p:ph type="body" sz="quarter" idx="24" hasCustomPrompt="1"/>
          </p:nvPr>
        </p:nvSpPr>
        <p:spPr>
          <a:xfrm>
            <a:off x="3073370" y="3834087"/>
            <a:ext cx="1519200" cy="391552"/>
          </a:xfrm>
          <a:prstGeom prst="rect">
            <a:avLst/>
          </a:prstGeom>
        </p:spPr>
        <p:txBody>
          <a:bodyPr lIns="0" tIns="0" rIns="0" bIns="0" anchor="ctr">
            <a:noAutofit/>
          </a:bodyPr>
          <a:lstStyle>
            <a:lvl1pPr marL="0" indent="0" algn="ctr">
              <a:spcBef>
                <a:spcPts val="0"/>
              </a:spcBef>
              <a:buNone/>
              <a:defRPr sz="1400" b="1">
                <a:solidFill>
                  <a:schemeClr val="tx1"/>
                </a:solidFill>
              </a:defRPr>
            </a:lvl1pPr>
            <a:lvl4pPr marL="1371600" indent="0">
              <a:buNone/>
              <a:defRPr/>
            </a:lvl4pPr>
          </a:lstStyle>
          <a:p>
            <a:pPr lvl="0"/>
            <a:r>
              <a:rPr lang="en-CA" dirty="0"/>
              <a:t>Name</a:t>
            </a:r>
          </a:p>
        </p:txBody>
      </p:sp>
      <p:sp>
        <p:nvSpPr>
          <p:cNvPr id="23" name="Espace réservé du texte 5">
            <a:extLst>
              <a:ext uri="{FF2B5EF4-FFF2-40B4-BE49-F238E27FC236}">
                <a16:creationId xmlns:a16="http://schemas.microsoft.com/office/drawing/2014/main" id="{52C82127-7629-214F-8A6C-23D5E762916A}"/>
              </a:ext>
            </a:extLst>
          </p:cNvPr>
          <p:cNvSpPr>
            <a:spLocks noGrp="1"/>
          </p:cNvSpPr>
          <p:nvPr>
            <p:ph type="body" sz="quarter" idx="25" hasCustomPrompt="1"/>
          </p:nvPr>
        </p:nvSpPr>
        <p:spPr>
          <a:xfrm>
            <a:off x="3073370" y="4302505"/>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dirty="0"/>
              <a:t>Role</a:t>
            </a:r>
          </a:p>
        </p:txBody>
      </p:sp>
      <p:sp>
        <p:nvSpPr>
          <p:cNvPr id="44" name="Espace réservé pour une image  5">
            <a:extLst>
              <a:ext uri="{FF2B5EF4-FFF2-40B4-BE49-F238E27FC236}">
                <a16:creationId xmlns:a16="http://schemas.microsoft.com/office/drawing/2014/main" id="{92079528-16A8-AC47-99D5-BA246ED893F7}"/>
              </a:ext>
            </a:extLst>
          </p:cNvPr>
          <p:cNvSpPr>
            <a:spLocks noGrp="1"/>
          </p:cNvSpPr>
          <p:nvPr>
            <p:ph type="pic" sz="quarter" idx="26" hasCustomPrompt="1"/>
          </p:nvPr>
        </p:nvSpPr>
        <p:spPr>
          <a:xfrm>
            <a:off x="789229" y="2202202"/>
            <a:ext cx="1512888" cy="1512000"/>
          </a:xfrm>
          <a:prstGeom prst="rect">
            <a:avLst/>
          </a:prstGeom>
        </p:spPr>
        <p:txBody>
          <a:bodyPr>
            <a:noAutofit/>
          </a:bodyPr>
          <a:lstStyle>
            <a:lvl1pPr marL="0" indent="0">
              <a:buNone/>
              <a:defRPr sz="1200"/>
            </a:lvl1pPr>
          </a:lstStyle>
          <a:p>
            <a:r>
              <a:rPr lang="fr-CA" dirty="0"/>
              <a:t>Cliquez sur l'icône pour ajouter une image</a:t>
            </a:r>
            <a:endParaRPr lang="fr-FR" dirty="0"/>
          </a:p>
        </p:txBody>
      </p:sp>
      <p:sp>
        <p:nvSpPr>
          <p:cNvPr id="45" name="Espace réservé du texte 5">
            <a:extLst>
              <a:ext uri="{FF2B5EF4-FFF2-40B4-BE49-F238E27FC236}">
                <a16:creationId xmlns:a16="http://schemas.microsoft.com/office/drawing/2014/main" id="{F6F24C28-52C6-4446-A047-8BAE1E23BA2A}"/>
              </a:ext>
            </a:extLst>
          </p:cNvPr>
          <p:cNvSpPr>
            <a:spLocks noGrp="1"/>
          </p:cNvSpPr>
          <p:nvPr>
            <p:ph type="body" sz="quarter" idx="27" hasCustomPrompt="1"/>
          </p:nvPr>
        </p:nvSpPr>
        <p:spPr>
          <a:xfrm>
            <a:off x="786073" y="3835000"/>
            <a:ext cx="1519200" cy="391552"/>
          </a:xfrm>
          <a:prstGeom prst="rect">
            <a:avLst/>
          </a:prstGeom>
        </p:spPr>
        <p:txBody>
          <a:bodyPr lIns="0" tIns="0" rIns="0" bIns="0" anchor="ctr">
            <a:noAutofit/>
          </a:bodyPr>
          <a:lstStyle>
            <a:lvl1pPr marL="0" indent="0" algn="ctr">
              <a:spcBef>
                <a:spcPts val="0"/>
              </a:spcBef>
              <a:buNone/>
              <a:defRPr sz="1400" b="1">
                <a:solidFill>
                  <a:schemeClr val="tx1"/>
                </a:solidFill>
              </a:defRPr>
            </a:lvl1pPr>
            <a:lvl4pPr marL="1371600" indent="0">
              <a:buNone/>
              <a:defRPr/>
            </a:lvl4pPr>
          </a:lstStyle>
          <a:p>
            <a:pPr lvl="0"/>
            <a:r>
              <a:rPr lang="en-CA" dirty="0"/>
              <a:t>Name</a:t>
            </a:r>
          </a:p>
        </p:txBody>
      </p:sp>
      <p:sp>
        <p:nvSpPr>
          <p:cNvPr id="46" name="Espace réservé du texte 5">
            <a:extLst>
              <a:ext uri="{FF2B5EF4-FFF2-40B4-BE49-F238E27FC236}">
                <a16:creationId xmlns:a16="http://schemas.microsoft.com/office/drawing/2014/main" id="{249F9432-E942-F847-85CC-7C127BD72D6A}"/>
              </a:ext>
            </a:extLst>
          </p:cNvPr>
          <p:cNvSpPr>
            <a:spLocks noGrp="1"/>
          </p:cNvSpPr>
          <p:nvPr>
            <p:ph type="body" sz="quarter" idx="28" hasCustomPrompt="1"/>
          </p:nvPr>
        </p:nvSpPr>
        <p:spPr>
          <a:xfrm>
            <a:off x="786073" y="4303418"/>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dirty="0"/>
              <a:t>Role</a:t>
            </a:r>
          </a:p>
        </p:txBody>
      </p:sp>
      <p:sp>
        <p:nvSpPr>
          <p:cNvPr id="47" name="Espace réservé pour une image  5">
            <a:extLst>
              <a:ext uri="{FF2B5EF4-FFF2-40B4-BE49-F238E27FC236}">
                <a16:creationId xmlns:a16="http://schemas.microsoft.com/office/drawing/2014/main" id="{51D00EB2-82E8-2843-A074-1076D0975ABF}"/>
              </a:ext>
            </a:extLst>
          </p:cNvPr>
          <p:cNvSpPr>
            <a:spLocks noGrp="1"/>
          </p:cNvSpPr>
          <p:nvPr>
            <p:ph type="pic" sz="quarter" idx="29" hasCustomPrompt="1"/>
          </p:nvPr>
        </p:nvSpPr>
        <p:spPr>
          <a:xfrm>
            <a:off x="5378431" y="2206545"/>
            <a:ext cx="1512888" cy="1512000"/>
          </a:xfrm>
          <a:prstGeom prst="rect">
            <a:avLst/>
          </a:prstGeom>
        </p:spPr>
        <p:txBody>
          <a:bodyPr>
            <a:noAutofit/>
          </a:bodyPr>
          <a:lstStyle>
            <a:lvl1pPr marL="0" indent="0">
              <a:buNone/>
              <a:defRPr sz="1200"/>
            </a:lvl1pPr>
          </a:lstStyle>
          <a:p>
            <a:r>
              <a:rPr lang="fr-CA" dirty="0"/>
              <a:t>Cliquez sur l'icône pour ajouter une image</a:t>
            </a:r>
            <a:endParaRPr lang="fr-FR" dirty="0"/>
          </a:p>
        </p:txBody>
      </p:sp>
      <p:sp>
        <p:nvSpPr>
          <p:cNvPr id="48" name="Espace réservé du texte 5">
            <a:extLst>
              <a:ext uri="{FF2B5EF4-FFF2-40B4-BE49-F238E27FC236}">
                <a16:creationId xmlns:a16="http://schemas.microsoft.com/office/drawing/2014/main" id="{22520BB7-44E3-AB4D-B164-EF25D8DAD6D0}"/>
              </a:ext>
            </a:extLst>
          </p:cNvPr>
          <p:cNvSpPr>
            <a:spLocks noGrp="1"/>
          </p:cNvSpPr>
          <p:nvPr>
            <p:ph type="body" sz="quarter" idx="30" hasCustomPrompt="1"/>
          </p:nvPr>
        </p:nvSpPr>
        <p:spPr>
          <a:xfrm>
            <a:off x="5375275" y="3839343"/>
            <a:ext cx="1519200" cy="391552"/>
          </a:xfrm>
          <a:prstGeom prst="rect">
            <a:avLst/>
          </a:prstGeom>
        </p:spPr>
        <p:txBody>
          <a:bodyPr lIns="0" tIns="0" rIns="0" bIns="0" anchor="ctr">
            <a:noAutofit/>
          </a:bodyPr>
          <a:lstStyle>
            <a:lvl1pPr marL="0" indent="0" algn="ctr">
              <a:spcBef>
                <a:spcPts val="0"/>
              </a:spcBef>
              <a:buNone/>
              <a:defRPr sz="1400" b="1">
                <a:solidFill>
                  <a:schemeClr val="tx1"/>
                </a:solidFill>
              </a:defRPr>
            </a:lvl1pPr>
            <a:lvl4pPr marL="1371600" indent="0">
              <a:buNone/>
              <a:defRPr/>
            </a:lvl4pPr>
          </a:lstStyle>
          <a:p>
            <a:pPr lvl="0"/>
            <a:r>
              <a:rPr lang="en-CA" dirty="0"/>
              <a:t>Name</a:t>
            </a:r>
          </a:p>
        </p:txBody>
      </p:sp>
      <p:sp>
        <p:nvSpPr>
          <p:cNvPr id="49" name="Espace réservé du texte 5">
            <a:extLst>
              <a:ext uri="{FF2B5EF4-FFF2-40B4-BE49-F238E27FC236}">
                <a16:creationId xmlns:a16="http://schemas.microsoft.com/office/drawing/2014/main" id="{EF8F210A-69BC-0341-9730-34FC399FB3C7}"/>
              </a:ext>
            </a:extLst>
          </p:cNvPr>
          <p:cNvSpPr>
            <a:spLocks noGrp="1"/>
          </p:cNvSpPr>
          <p:nvPr>
            <p:ph type="body" sz="quarter" idx="31" hasCustomPrompt="1"/>
          </p:nvPr>
        </p:nvSpPr>
        <p:spPr>
          <a:xfrm>
            <a:off x="5375275" y="4307761"/>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dirty="0"/>
              <a:t>Role</a:t>
            </a:r>
          </a:p>
        </p:txBody>
      </p:sp>
      <p:sp>
        <p:nvSpPr>
          <p:cNvPr id="50" name="Espace réservé pour une image  5">
            <a:extLst>
              <a:ext uri="{FF2B5EF4-FFF2-40B4-BE49-F238E27FC236}">
                <a16:creationId xmlns:a16="http://schemas.microsoft.com/office/drawing/2014/main" id="{B42152F6-1866-7942-AD47-EA9F9115930B}"/>
              </a:ext>
            </a:extLst>
          </p:cNvPr>
          <p:cNvSpPr>
            <a:spLocks noGrp="1"/>
          </p:cNvSpPr>
          <p:nvPr>
            <p:ph type="pic" sz="quarter" idx="32" hasCustomPrompt="1"/>
          </p:nvPr>
        </p:nvSpPr>
        <p:spPr>
          <a:xfrm>
            <a:off x="7646969" y="2206545"/>
            <a:ext cx="1512888" cy="1512000"/>
          </a:xfrm>
          <a:prstGeom prst="rect">
            <a:avLst/>
          </a:prstGeom>
        </p:spPr>
        <p:txBody>
          <a:bodyPr>
            <a:noAutofit/>
          </a:bodyPr>
          <a:lstStyle>
            <a:lvl1pPr marL="0" indent="0">
              <a:buNone/>
              <a:defRPr sz="1200"/>
            </a:lvl1pPr>
          </a:lstStyle>
          <a:p>
            <a:r>
              <a:rPr lang="fr-CA" dirty="0"/>
              <a:t>Cliquez sur l'icône pour ajouter une image</a:t>
            </a:r>
            <a:endParaRPr lang="fr-FR" dirty="0"/>
          </a:p>
        </p:txBody>
      </p:sp>
      <p:sp>
        <p:nvSpPr>
          <p:cNvPr id="51" name="Espace réservé du texte 5">
            <a:extLst>
              <a:ext uri="{FF2B5EF4-FFF2-40B4-BE49-F238E27FC236}">
                <a16:creationId xmlns:a16="http://schemas.microsoft.com/office/drawing/2014/main" id="{706B3FDE-7B3F-6240-B1F1-2183E848D8D9}"/>
              </a:ext>
            </a:extLst>
          </p:cNvPr>
          <p:cNvSpPr>
            <a:spLocks noGrp="1"/>
          </p:cNvSpPr>
          <p:nvPr>
            <p:ph type="body" sz="quarter" idx="33" hasCustomPrompt="1"/>
          </p:nvPr>
        </p:nvSpPr>
        <p:spPr>
          <a:xfrm>
            <a:off x="7643813" y="3839343"/>
            <a:ext cx="1519200" cy="391552"/>
          </a:xfrm>
          <a:prstGeom prst="rect">
            <a:avLst/>
          </a:prstGeom>
        </p:spPr>
        <p:txBody>
          <a:bodyPr lIns="0" tIns="0" rIns="0" bIns="0" anchor="ctr">
            <a:noAutofit/>
          </a:bodyPr>
          <a:lstStyle>
            <a:lvl1pPr marL="0" indent="0" algn="ctr">
              <a:spcBef>
                <a:spcPts val="0"/>
              </a:spcBef>
              <a:buNone/>
              <a:defRPr sz="1400" b="1">
                <a:solidFill>
                  <a:schemeClr val="tx1"/>
                </a:solidFill>
              </a:defRPr>
            </a:lvl1pPr>
            <a:lvl4pPr marL="1371600" indent="0">
              <a:buNone/>
              <a:defRPr/>
            </a:lvl4pPr>
          </a:lstStyle>
          <a:p>
            <a:pPr lvl="0"/>
            <a:r>
              <a:rPr lang="en-CA" dirty="0"/>
              <a:t>Name</a:t>
            </a:r>
          </a:p>
        </p:txBody>
      </p:sp>
      <p:sp>
        <p:nvSpPr>
          <p:cNvPr id="52" name="Espace réservé du texte 5">
            <a:extLst>
              <a:ext uri="{FF2B5EF4-FFF2-40B4-BE49-F238E27FC236}">
                <a16:creationId xmlns:a16="http://schemas.microsoft.com/office/drawing/2014/main" id="{1BDDCDC0-26C5-784E-B047-A360BCEA4566}"/>
              </a:ext>
            </a:extLst>
          </p:cNvPr>
          <p:cNvSpPr>
            <a:spLocks noGrp="1"/>
          </p:cNvSpPr>
          <p:nvPr>
            <p:ph type="body" sz="quarter" idx="34" hasCustomPrompt="1"/>
          </p:nvPr>
        </p:nvSpPr>
        <p:spPr>
          <a:xfrm>
            <a:off x="7643813" y="4307761"/>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dirty="0"/>
              <a:t>Role</a:t>
            </a:r>
          </a:p>
        </p:txBody>
      </p:sp>
      <p:sp>
        <p:nvSpPr>
          <p:cNvPr id="53" name="Espace réservé pour une image  5">
            <a:extLst>
              <a:ext uri="{FF2B5EF4-FFF2-40B4-BE49-F238E27FC236}">
                <a16:creationId xmlns:a16="http://schemas.microsoft.com/office/drawing/2014/main" id="{A2EF995F-6F18-1E48-A0F5-E0CA9BBFE91F}"/>
              </a:ext>
            </a:extLst>
          </p:cNvPr>
          <p:cNvSpPr>
            <a:spLocks noGrp="1"/>
          </p:cNvSpPr>
          <p:nvPr>
            <p:ph type="pic" sz="quarter" idx="35" hasCustomPrompt="1"/>
          </p:nvPr>
        </p:nvSpPr>
        <p:spPr>
          <a:xfrm>
            <a:off x="9915506" y="2206544"/>
            <a:ext cx="1512888" cy="1512000"/>
          </a:xfrm>
          <a:prstGeom prst="rect">
            <a:avLst/>
          </a:prstGeom>
        </p:spPr>
        <p:txBody>
          <a:bodyPr>
            <a:noAutofit/>
          </a:bodyPr>
          <a:lstStyle>
            <a:lvl1pPr marL="0" indent="0">
              <a:buNone/>
              <a:defRPr sz="1200"/>
            </a:lvl1pPr>
          </a:lstStyle>
          <a:p>
            <a:r>
              <a:rPr lang="fr-CA" dirty="0"/>
              <a:t>Cliquez sur l'icône pour ajouter une image</a:t>
            </a:r>
            <a:endParaRPr lang="fr-FR" dirty="0"/>
          </a:p>
        </p:txBody>
      </p:sp>
      <p:sp>
        <p:nvSpPr>
          <p:cNvPr id="54" name="Espace réservé du texte 5">
            <a:extLst>
              <a:ext uri="{FF2B5EF4-FFF2-40B4-BE49-F238E27FC236}">
                <a16:creationId xmlns:a16="http://schemas.microsoft.com/office/drawing/2014/main" id="{47994C68-BBD0-6A47-8531-AC9859E8A389}"/>
              </a:ext>
            </a:extLst>
          </p:cNvPr>
          <p:cNvSpPr>
            <a:spLocks noGrp="1"/>
          </p:cNvSpPr>
          <p:nvPr>
            <p:ph type="body" sz="quarter" idx="36" hasCustomPrompt="1"/>
          </p:nvPr>
        </p:nvSpPr>
        <p:spPr>
          <a:xfrm>
            <a:off x="9912350" y="3839342"/>
            <a:ext cx="1519200" cy="391552"/>
          </a:xfrm>
          <a:prstGeom prst="rect">
            <a:avLst/>
          </a:prstGeom>
        </p:spPr>
        <p:txBody>
          <a:bodyPr lIns="0" tIns="0" rIns="0" bIns="0" anchor="ctr">
            <a:noAutofit/>
          </a:bodyPr>
          <a:lstStyle>
            <a:lvl1pPr marL="0" indent="0" algn="ctr">
              <a:spcBef>
                <a:spcPts val="0"/>
              </a:spcBef>
              <a:buNone/>
              <a:defRPr sz="1400" b="1">
                <a:solidFill>
                  <a:schemeClr val="tx1"/>
                </a:solidFill>
              </a:defRPr>
            </a:lvl1pPr>
            <a:lvl4pPr marL="1371600" indent="0">
              <a:buNone/>
              <a:defRPr/>
            </a:lvl4pPr>
          </a:lstStyle>
          <a:p>
            <a:pPr lvl="0"/>
            <a:r>
              <a:rPr lang="en-CA" dirty="0"/>
              <a:t>Name</a:t>
            </a:r>
          </a:p>
        </p:txBody>
      </p:sp>
      <p:sp>
        <p:nvSpPr>
          <p:cNvPr id="55" name="Espace réservé du texte 5">
            <a:extLst>
              <a:ext uri="{FF2B5EF4-FFF2-40B4-BE49-F238E27FC236}">
                <a16:creationId xmlns:a16="http://schemas.microsoft.com/office/drawing/2014/main" id="{09C1574A-363A-EE48-B9A1-4BE9E7A90DCA}"/>
              </a:ext>
            </a:extLst>
          </p:cNvPr>
          <p:cNvSpPr>
            <a:spLocks noGrp="1"/>
          </p:cNvSpPr>
          <p:nvPr>
            <p:ph type="body" sz="quarter" idx="37" hasCustomPrompt="1"/>
          </p:nvPr>
        </p:nvSpPr>
        <p:spPr>
          <a:xfrm>
            <a:off x="9912350" y="4307760"/>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dirty="0"/>
              <a:t>Role</a:t>
            </a:r>
          </a:p>
        </p:txBody>
      </p:sp>
      <p:sp>
        <p:nvSpPr>
          <p:cNvPr id="20" name="Titr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dirty="0"/>
              <a:t>Team</a:t>
            </a:r>
          </a:p>
        </p:txBody>
      </p:sp>
    </p:spTree>
    <p:extLst>
      <p:ext uri="{BB962C8B-B14F-4D97-AF65-F5344CB8AC3E}">
        <p14:creationId xmlns:p14="http://schemas.microsoft.com/office/powerpoint/2010/main" val="313235431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eam - 10">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pPr/>
              <a:t>‹#›</a:t>
            </a:fld>
            <a:endParaRPr lang="en-CA" dirty="0"/>
          </a:p>
        </p:txBody>
      </p:sp>
      <p:sp>
        <p:nvSpPr>
          <p:cNvPr id="66" name="Espace réservé pour une image  5">
            <a:extLst>
              <a:ext uri="{FF2B5EF4-FFF2-40B4-BE49-F238E27FC236}">
                <a16:creationId xmlns:a16="http://schemas.microsoft.com/office/drawing/2014/main" id="{EE786B5B-ADB1-914E-B22C-446987A74902}"/>
              </a:ext>
            </a:extLst>
          </p:cNvPr>
          <p:cNvSpPr>
            <a:spLocks noGrp="1" noChangeAspect="1"/>
          </p:cNvSpPr>
          <p:nvPr>
            <p:ph type="pic" sz="quarter" idx="57" hasCustomPrompt="1"/>
          </p:nvPr>
        </p:nvSpPr>
        <p:spPr>
          <a:xfrm>
            <a:off x="772630" y="1505036"/>
            <a:ext cx="1332000" cy="1332000"/>
          </a:xfrm>
          <a:prstGeom prst="rect">
            <a:avLst/>
          </a:prstGeom>
        </p:spPr>
        <p:txBody>
          <a:bodyPr>
            <a:noAutofit/>
          </a:bodyPr>
          <a:lstStyle>
            <a:lvl1pPr marL="0" indent="0">
              <a:buNone/>
              <a:defRPr sz="1200"/>
            </a:lvl1pPr>
          </a:lstStyle>
          <a:p>
            <a:r>
              <a:rPr lang="fr-CA" dirty="0"/>
              <a:t>Cliquez sur l'icône pour ajouter une image</a:t>
            </a:r>
            <a:endParaRPr lang="fr-FR" dirty="0"/>
          </a:p>
        </p:txBody>
      </p:sp>
      <p:sp>
        <p:nvSpPr>
          <p:cNvPr id="67" name="Espace réservé du texte 5">
            <a:extLst>
              <a:ext uri="{FF2B5EF4-FFF2-40B4-BE49-F238E27FC236}">
                <a16:creationId xmlns:a16="http://schemas.microsoft.com/office/drawing/2014/main" id="{3D2BFFA9-A0BB-4141-A691-E3BF1DB263B2}"/>
              </a:ext>
            </a:extLst>
          </p:cNvPr>
          <p:cNvSpPr>
            <a:spLocks noGrp="1"/>
          </p:cNvSpPr>
          <p:nvPr>
            <p:ph type="body" sz="quarter" idx="58" hasCustomPrompt="1"/>
          </p:nvPr>
        </p:nvSpPr>
        <p:spPr>
          <a:xfrm>
            <a:off x="772630"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Title</a:t>
            </a:r>
          </a:p>
        </p:txBody>
      </p:sp>
      <p:sp>
        <p:nvSpPr>
          <p:cNvPr id="68" name="Espace réservé du texte 5">
            <a:extLst>
              <a:ext uri="{FF2B5EF4-FFF2-40B4-BE49-F238E27FC236}">
                <a16:creationId xmlns:a16="http://schemas.microsoft.com/office/drawing/2014/main" id="{4624AFB6-631A-A342-BBEB-E9490E4283E4}"/>
              </a:ext>
            </a:extLst>
          </p:cNvPr>
          <p:cNvSpPr>
            <a:spLocks noGrp="1"/>
          </p:cNvSpPr>
          <p:nvPr>
            <p:ph type="body" sz="quarter" idx="59" hasCustomPrompt="1"/>
          </p:nvPr>
        </p:nvSpPr>
        <p:spPr>
          <a:xfrm>
            <a:off x="772630"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Name</a:t>
            </a:r>
          </a:p>
        </p:txBody>
      </p:sp>
      <p:sp>
        <p:nvSpPr>
          <p:cNvPr id="111" name="Espace réservé pour une image  5">
            <a:extLst>
              <a:ext uri="{FF2B5EF4-FFF2-40B4-BE49-F238E27FC236}">
                <a16:creationId xmlns:a16="http://schemas.microsoft.com/office/drawing/2014/main" id="{8E0BCA09-C5BF-D843-872B-821AF2D8187C}"/>
              </a:ext>
            </a:extLst>
          </p:cNvPr>
          <p:cNvSpPr>
            <a:spLocks noGrp="1" noChangeAspect="1"/>
          </p:cNvSpPr>
          <p:nvPr>
            <p:ph type="pic" sz="quarter" idx="60" hasCustomPrompt="1"/>
          </p:nvPr>
        </p:nvSpPr>
        <p:spPr>
          <a:xfrm>
            <a:off x="772630" y="3856188"/>
            <a:ext cx="1332000" cy="1332000"/>
          </a:xfrm>
          <a:prstGeom prst="rect">
            <a:avLst/>
          </a:prstGeom>
        </p:spPr>
        <p:txBody>
          <a:bodyPr>
            <a:noAutofit/>
          </a:bodyPr>
          <a:lstStyle>
            <a:lvl1pPr marL="0" indent="0">
              <a:spcBef>
                <a:spcPts val="0"/>
              </a:spcBef>
              <a:buNone/>
              <a:defRPr sz="1200"/>
            </a:lvl1pPr>
          </a:lstStyle>
          <a:p>
            <a:r>
              <a:rPr lang="fr-CA" dirty="0"/>
              <a:t>Cliquez sur l'icône pour ajouter une image</a:t>
            </a:r>
            <a:endParaRPr lang="fr-FR" dirty="0"/>
          </a:p>
        </p:txBody>
      </p:sp>
      <p:sp>
        <p:nvSpPr>
          <p:cNvPr id="112" name="Espace réservé du texte 5">
            <a:extLst>
              <a:ext uri="{FF2B5EF4-FFF2-40B4-BE49-F238E27FC236}">
                <a16:creationId xmlns:a16="http://schemas.microsoft.com/office/drawing/2014/main" id="{F0985BBD-C1F4-4B4A-937A-6E61D3A1806F}"/>
              </a:ext>
            </a:extLst>
          </p:cNvPr>
          <p:cNvSpPr>
            <a:spLocks noGrp="1"/>
          </p:cNvSpPr>
          <p:nvPr>
            <p:ph type="body" sz="quarter" idx="61" hasCustomPrompt="1"/>
          </p:nvPr>
        </p:nvSpPr>
        <p:spPr>
          <a:xfrm>
            <a:off x="772630"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Title</a:t>
            </a:r>
          </a:p>
        </p:txBody>
      </p:sp>
      <p:sp>
        <p:nvSpPr>
          <p:cNvPr id="113" name="Espace réservé du texte 5">
            <a:extLst>
              <a:ext uri="{FF2B5EF4-FFF2-40B4-BE49-F238E27FC236}">
                <a16:creationId xmlns:a16="http://schemas.microsoft.com/office/drawing/2014/main" id="{7C357D04-4C41-B242-B5E6-B881823FF24B}"/>
              </a:ext>
            </a:extLst>
          </p:cNvPr>
          <p:cNvSpPr>
            <a:spLocks noGrp="1"/>
          </p:cNvSpPr>
          <p:nvPr>
            <p:ph type="body" sz="quarter" idx="62" hasCustomPrompt="1"/>
          </p:nvPr>
        </p:nvSpPr>
        <p:spPr>
          <a:xfrm>
            <a:off x="772630"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Name</a:t>
            </a:r>
          </a:p>
        </p:txBody>
      </p:sp>
      <p:sp>
        <p:nvSpPr>
          <p:cNvPr id="41" name="Espace réservé pour une image  5">
            <a:extLst>
              <a:ext uri="{FF2B5EF4-FFF2-40B4-BE49-F238E27FC236}">
                <a16:creationId xmlns:a16="http://schemas.microsoft.com/office/drawing/2014/main" id="{B53C58A7-88E3-BC47-A71C-C4CDDA0CF2D1}"/>
              </a:ext>
            </a:extLst>
          </p:cNvPr>
          <p:cNvSpPr>
            <a:spLocks noGrp="1" noChangeAspect="1"/>
          </p:cNvSpPr>
          <p:nvPr>
            <p:ph type="pic" sz="quarter" idx="63" hasCustomPrompt="1"/>
          </p:nvPr>
        </p:nvSpPr>
        <p:spPr>
          <a:xfrm>
            <a:off x="3096923" y="1513387"/>
            <a:ext cx="1332000" cy="1332000"/>
          </a:xfrm>
          <a:prstGeom prst="rect">
            <a:avLst/>
          </a:prstGeom>
        </p:spPr>
        <p:txBody>
          <a:bodyPr>
            <a:noAutofit/>
          </a:bodyPr>
          <a:lstStyle>
            <a:lvl1pPr marL="0" indent="0">
              <a:buNone/>
              <a:defRPr sz="1200"/>
            </a:lvl1pPr>
          </a:lstStyle>
          <a:p>
            <a:r>
              <a:rPr lang="fr-CA" dirty="0"/>
              <a:t>Cliquez sur l'icône pour ajouter une image</a:t>
            </a:r>
            <a:endParaRPr lang="fr-FR" dirty="0"/>
          </a:p>
        </p:txBody>
      </p:sp>
      <p:sp>
        <p:nvSpPr>
          <p:cNvPr id="42" name="Espace réservé du texte 5">
            <a:extLst>
              <a:ext uri="{FF2B5EF4-FFF2-40B4-BE49-F238E27FC236}">
                <a16:creationId xmlns:a16="http://schemas.microsoft.com/office/drawing/2014/main" id="{FD802FA2-99DC-FF40-BA3E-663B446CFFF6}"/>
              </a:ext>
            </a:extLst>
          </p:cNvPr>
          <p:cNvSpPr>
            <a:spLocks noGrp="1"/>
          </p:cNvSpPr>
          <p:nvPr>
            <p:ph type="body" sz="quarter" idx="64" hasCustomPrompt="1"/>
          </p:nvPr>
        </p:nvSpPr>
        <p:spPr>
          <a:xfrm>
            <a:off x="3096923"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Title</a:t>
            </a:r>
          </a:p>
        </p:txBody>
      </p:sp>
      <p:sp>
        <p:nvSpPr>
          <p:cNvPr id="43" name="Espace réservé du texte 5">
            <a:extLst>
              <a:ext uri="{FF2B5EF4-FFF2-40B4-BE49-F238E27FC236}">
                <a16:creationId xmlns:a16="http://schemas.microsoft.com/office/drawing/2014/main" id="{51803403-26FF-B145-8A44-43BFC0B0D0E6}"/>
              </a:ext>
            </a:extLst>
          </p:cNvPr>
          <p:cNvSpPr>
            <a:spLocks noGrp="1"/>
          </p:cNvSpPr>
          <p:nvPr>
            <p:ph type="body" sz="quarter" idx="65" hasCustomPrompt="1"/>
          </p:nvPr>
        </p:nvSpPr>
        <p:spPr>
          <a:xfrm>
            <a:off x="3096923"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Name</a:t>
            </a:r>
          </a:p>
        </p:txBody>
      </p:sp>
      <p:sp>
        <p:nvSpPr>
          <p:cNvPr id="44" name="Espace réservé pour une image  5">
            <a:extLst>
              <a:ext uri="{FF2B5EF4-FFF2-40B4-BE49-F238E27FC236}">
                <a16:creationId xmlns:a16="http://schemas.microsoft.com/office/drawing/2014/main" id="{647C4664-4742-374A-A7E1-4F7610BDD3BB}"/>
              </a:ext>
            </a:extLst>
          </p:cNvPr>
          <p:cNvSpPr>
            <a:spLocks noGrp="1" noChangeAspect="1"/>
          </p:cNvSpPr>
          <p:nvPr>
            <p:ph type="pic" sz="quarter" idx="66" hasCustomPrompt="1"/>
          </p:nvPr>
        </p:nvSpPr>
        <p:spPr>
          <a:xfrm>
            <a:off x="3096923" y="3864539"/>
            <a:ext cx="1332000" cy="1332000"/>
          </a:xfrm>
          <a:prstGeom prst="rect">
            <a:avLst/>
          </a:prstGeom>
        </p:spPr>
        <p:txBody>
          <a:bodyPr>
            <a:noAutofit/>
          </a:bodyPr>
          <a:lstStyle>
            <a:lvl1pPr marL="0" indent="0">
              <a:spcBef>
                <a:spcPts val="0"/>
              </a:spcBef>
              <a:buNone/>
              <a:defRPr sz="1200"/>
            </a:lvl1pPr>
          </a:lstStyle>
          <a:p>
            <a:r>
              <a:rPr lang="fr-CA" dirty="0"/>
              <a:t>Cliquez sur l'icône pour ajouter une image</a:t>
            </a:r>
            <a:endParaRPr lang="fr-FR" dirty="0"/>
          </a:p>
        </p:txBody>
      </p:sp>
      <p:sp>
        <p:nvSpPr>
          <p:cNvPr id="45" name="Espace réservé du texte 5">
            <a:extLst>
              <a:ext uri="{FF2B5EF4-FFF2-40B4-BE49-F238E27FC236}">
                <a16:creationId xmlns:a16="http://schemas.microsoft.com/office/drawing/2014/main" id="{2B49B4A6-EB7B-724D-9F41-C0D8635DD6F8}"/>
              </a:ext>
            </a:extLst>
          </p:cNvPr>
          <p:cNvSpPr>
            <a:spLocks noGrp="1"/>
          </p:cNvSpPr>
          <p:nvPr>
            <p:ph type="body" sz="quarter" idx="67" hasCustomPrompt="1"/>
          </p:nvPr>
        </p:nvSpPr>
        <p:spPr>
          <a:xfrm>
            <a:off x="3096923"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Title</a:t>
            </a:r>
          </a:p>
        </p:txBody>
      </p:sp>
      <p:sp>
        <p:nvSpPr>
          <p:cNvPr id="46" name="Espace réservé du texte 5">
            <a:extLst>
              <a:ext uri="{FF2B5EF4-FFF2-40B4-BE49-F238E27FC236}">
                <a16:creationId xmlns:a16="http://schemas.microsoft.com/office/drawing/2014/main" id="{DDC3CED0-DAE8-FF41-AC58-6E4CC35051A6}"/>
              </a:ext>
            </a:extLst>
          </p:cNvPr>
          <p:cNvSpPr>
            <a:spLocks noGrp="1"/>
          </p:cNvSpPr>
          <p:nvPr>
            <p:ph type="body" sz="quarter" idx="68" hasCustomPrompt="1"/>
          </p:nvPr>
        </p:nvSpPr>
        <p:spPr>
          <a:xfrm>
            <a:off x="3096923"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Name</a:t>
            </a:r>
          </a:p>
        </p:txBody>
      </p:sp>
      <p:sp>
        <p:nvSpPr>
          <p:cNvPr id="47" name="Espace réservé pour une image  5">
            <a:extLst>
              <a:ext uri="{FF2B5EF4-FFF2-40B4-BE49-F238E27FC236}">
                <a16:creationId xmlns:a16="http://schemas.microsoft.com/office/drawing/2014/main" id="{3A1AF66A-0642-9546-9367-C4D7B11E0D2E}"/>
              </a:ext>
            </a:extLst>
          </p:cNvPr>
          <p:cNvSpPr>
            <a:spLocks noGrp="1" noChangeAspect="1"/>
          </p:cNvSpPr>
          <p:nvPr>
            <p:ph type="pic" sz="quarter" idx="69" hasCustomPrompt="1"/>
          </p:nvPr>
        </p:nvSpPr>
        <p:spPr>
          <a:xfrm>
            <a:off x="5431389" y="1513388"/>
            <a:ext cx="1332000" cy="1332000"/>
          </a:xfrm>
          <a:prstGeom prst="rect">
            <a:avLst/>
          </a:prstGeom>
        </p:spPr>
        <p:txBody>
          <a:bodyPr>
            <a:noAutofit/>
          </a:bodyPr>
          <a:lstStyle>
            <a:lvl1pPr marL="0" indent="0">
              <a:buNone/>
              <a:defRPr sz="1200"/>
            </a:lvl1pPr>
          </a:lstStyle>
          <a:p>
            <a:r>
              <a:rPr lang="fr-CA" dirty="0"/>
              <a:t>Cliquez sur l'icône pour ajouter une image</a:t>
            </a:r>
            <a:endParaRPr lang="fr-FR" dirty="0"/>
          </a:p>
        </p:txBody>
      </p:sp>
      <p:sp>
        <p:nvSpPr>
          <p:cNvPr id="48" name="Espace réservé du texte 5">
            <a:extLst>
              <a:ext uri="{FF2B5EF4-FFF2-40B4-BE49-F238E27FC236}">
                <a16:creationId xmlns:a16="http://schemas.microsoft.com/office/drawing/2014/main" id="{714E316F-3190-0549-BE7D-55D1581EA9DC}"/>
              </a:ext>
            </a:extLst>
          </p:cNvPr>
          <p:cNvSpPr>
            <a:spLocks noGrp="1"/>
          </p:cNvSpPr>
          <p:nvPr>
            <p:ph type="body" sz="quarter" idx="70" hasCustomPrompt="1"/>
          </p:nvPr>
        </p:nvSpPr>
        <p:spPr>
          <a:xfrm>
            <a:off x="5431389"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Title</a:t>
            </a:r>
          </a:p>
        </p:txBody>
      </p:sp>
      <p:sp>
        <p:nvSpPr>
          <p:cNvPr id="49" name="Espace réservé du texte 5">
            <a:extLst>
              <a:ext uri="{FF2B5EF4-FFF2-40B4-BE49-F238E27FC236}">
                <a16:creationId xmlns:a16="http://schemas.microsoft.com/office/drawing/2014/main" id="{C2D8EF22-B1DF-4344-8269-C27CA6ED9F65}"/>
              </a:ext>
            </a:extLst>
          </p:cNvPr>
          <p:cNvSpPr>
            <a:spLocks noGrp="1"/>
          </p:cNvSpPr>
          <p:nvPr>
            <p:ph type="body" sz="quarter" idx="71" hasCustomPrompt="1"/>
          </p:nvPr>
        </p:nvSpPr>
        <p:spPr>
          <a:xfrm>
            <a:off x="5431389"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Name</a:t>
            </a:r>
          </a:p>
        </p:txBody>
      </p:sp>
      <p:sp>
        <p:nvSpPr>
          <p:cNvPr id="50" name="Espace réservé pour une image  5">
            <a:extLst>
              <a:ext uri="{FF2B5EF4-FFF2-40B4-BE49-F238E27FC236}">
                <a16:creationId xmlns:a16="http://schemas.microsoft.com/office/drawing/2014/main" id="{9A1E6596-D7B1-084C-919F-05F806C50278}"/>
              </a:ext>
            </a:extLst>
          </p:cNvPr>
          <p:cNvSpPr>
            <a:spLocks noGrp="1" noChangeAspect="1"/>
          </p:cNvSpPr>
          <p:nvPr>
            <p:ph type="pic" sz="quarter" idx="72" hasCustomPrompt="1"/>
          </p:nvPr>
        </p:nvSpPr>
        <p:spPr>
          <a:xfrm>
            <a:off x="5431389" y="3864540"/>
            <a:ext cx="1332000" cy="1332000"/>
          </a:xfrm>
          <a:prstGeom prst="rect">
            <a:avLst/>
          </a:prstGeom>
        </p:spPr>
        <p:txBody>
          <a:bodyPr>
            <a:noAutofit/>
          </a:bodyPr>
          <a:lstStyle>
            <a:lvl1pPr marL="0" indent="0">
              <a:spcBef>
                <a:spcPts val="0"/>
              </a:spcBef>
              <a:buNone/>
              <a:defRPr sz="1200"/>
            </a:lvl1pPr>
          </a:lstStyle>
          <a:p>
            <a:r>
              <a:rPr lang="fr-CA" dirty="0"/>
              <a:t>Cliquez sur l'icône pour ajouter une image</a:t>
            </a:r>
            <a:endParaRPr lang="fr-FR" dirty="0"/>
          </a:p>
        </p:txBody>
      </p:sp>
      <p:sp>
        <p:nvSpPr>
          <p:cNvPr id="51" name="Espace réservé du texte 5">
            <a:extLst>
              <a:ext uri="{FF2B5EF4-FFF2-40B4-BE49-F238E27FC236}">
                <a16:creationId xmlns:a16="http://schemas.microsoft.com/office/drawing/2014/main" id="{50ABBD99-D126-1546-8798-2BAA7DB51490}"/>
              </a:ext>
            </a:extLst>
          </p:cNvPr>
          <p:cNvSpPr>
            <a:spLocks noGrp="1"/>
          </p:cNvSpPr>
          <p:nvPr>
            <p:ph type="body" sz="quarter" idx="73" hasCustomPrompt="1"/>
          </p:nvPr>
        </p:nvSpPr>
        <p:spPr>
          <a:xfrm>
            <a:off x="5431389"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Title</a:t>
            </a:r>
          </a:p>
        </p:txBody>
      </p:sp>
      <p:sp>
        <p:nvSpPr>
          <p:cNvPr id="52" name="Espace réservé du texte 5">
            <a:extLst>
              <a:ext uri="{FF2B5EF4-FFF2-40B4-BE49-F238E27FC236}">
                <a16:creationId xmlns:a16="http://schemas.microsoft.com/office/drawing/2014/main" id="{F8BBAB7A-0874-F142-A742-9D362302388F}"/>
              </a:ext>
            </a:extLst>
          </p:cNvPr>
          <p:cNvSpPr>
            <a:spLocks noGrp="1"/>
          </p:cNvSpPr>
          <p:nvPr>
            <p:ph type="body" sz="quarter" idx="74" hasCustomPrompt="1"/>
          </p:nvPr>
        </p:nvSpPr>
        <p:spPr>
          <a:xfrm>
            <a:off x="5431389"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Name</a:t>
            </a:r>
          </a:p>
        </p:txBody>
      </p:sp>
      <p:sp>
        <p:nvSpPr>
          <p:cNvPr id="53" name="Espace réservé pour une image  5">
            <a:extLst>
              <a:ext uri="{FF2B5EF4-FFF2-40B4-BE49-F238E27FC236}">
                <a16:creationId xmlns:a16="http://schemas.microsoft.com/office/drawing/2014/main" id="{E17433F2-ACBF-3D46-8718-C2A899DDC66E}"/>
              </a:ext>
            </a:extLst>
          </p:cNvPr>
          <p:cNvSpPr>
            <a:spLocks noGrp="1" noChangeAspect="1"/>
          </p:cNvSpPr>
          <p:nvPr>
            <p:ph type="pic" sz="quarter" idx="75" hasCustomPrompt="1"/>
          </p:nvPr>
        </p:nvSpPr>
        <p:spPr>
          <a:xfrm>
            <a:off x="7765801" y="1505036"/>
            <a:ext cx="1332000" cy="1332000"/>
          </a:xfrm>
          <a:prstGeom prst="rect">
            <a:avLst/>
          </a:prstGeom>
        </p:spPr>
        <p:txBody>
          <a:bodyPr>
            <a:noAutofit/>
          </a:bodyPr>
          <a:lstStyle>
            <a:lvl1pPr marL="0" indent="0">
              <a:buNone/>
              <a:defRPr sz="1200"/>
            </a:lvl1pPr>
          </a:lstStyle>
          <a:p>
            <a:r>
              <a:rPr lang="fr-CA" dirty="0"/>
              <a:t>Cliquez sur l'icône pour ajouter une image</a:t>
            </a:r>
            <a:endParaRPr lang="fr-FR" dirty="0"/>
          </a:p>
        </p:txBody>
      </p:sp>
      <p:sp>
        <p:nvSpPr>
          <p:cNvPr id="54" name="Espace réservé du texte 5">
            <a:extLst>
              <a:ext uri="{FF2B5EF4-FFF2-40B4-BE49-F238E27FC236}">
                <a16:creationId xmlns:a16="http://schemas.microsoft.com/office/drawing/2014/main" id="{86F25E95-9D1E-A245-8C5D-E1610A1BE5E9}"/>
              </a:ext>
            </a:extLst>
          </p:cNvPr>
          <p:cNvSpPr>
            <a:spLocks noGrp="1"/>
          </p:cNvSpPr>
          <p:nvPr>
            <p:ph type="body" sz="quarter" idx="76" hasCustomPrompt="1"/>
          </p:nvPr>
        </p:nvSpPr>
        <p:spPr>
          <a:xfrm>
            <a:off x="7765801"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Title</a:t>
            </a:r>
          </a:p>
        </p:txBody>
      </p:sp>
      <p:sp>
        <p:nvSpPr>
          <p:cNvPr id="55" name="Espace réservé du texte 5">
            <a:extLst>
              <a:ext uri="{FF2B5EF4-FFF2-40B4-BE49-F238E27FC236}">
                <a16:creationId xmlns:a16="http://schemas.microsoft.com/office/drawing/2014/main" id="{B6631680-32C8-034C-BF09-79FF3D93A1A9}"/>
              </a:ext>
            </a:extLst>
          </p:cNvPr>
          <p:cNvSpPr>
            <a:spLocks noGrp="1"/>
          </p:cNvSpPr>
          <p:nvPr>
            <p:ph type="body" sz="quarter" idx="77" hasCustomPrompt="1"/>
          </p:nvPr>
        </p:nvSpPr>
        <p:spPr>
          <a:xfrm>
            <a:off x="7765801"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Name</a:t>
            </a:r>
          </a:p>
        </p:txBody>
      </p:sp>
      <p:sp>
        <p:nvSpPr>
          <p:cNvPr id="56" name="Espace réservé pour une image  5">
            <a:extLst>
              <a:ext uri="{FF2B5EF4-FFF2-40B4-BE49-F238E27FC236}">
                <a16:creationId xmlns:a16="http://schemas.microsoft.com/office/drawing/2014/main" id="{C0FF4D73-45DC-334F-8DBD-DBF3F5724457}"/>
              </a:ext>
            </a:extLst>
          </p:cNvPr>
          <p:cNvSpPr>
            <a:spLocks noGrp="1" noChangeAspect="1"/>
          </p:cNvSpPr>
          <p:nvPr>
            <p:ph type="pic" sz="quarter" idx="78" hasCustomPrompt="1"/>
          </p:nvPr>
        </p:nvSpPr>
        <p:spPr>
          <a:xfrm>
            <a:off x="7765801" y="3856188"/>
            <a:ext cx="1332000" cy="1332000"/>
          </a:xfrm>
          <a:prstGeom prst="rect">
            <a:avLst/>
          </a:prstGeom>
        </p:spPr>
        <p:txBody>
          <a:bodyPr>
            <a:noAutofit/>
          </a:bodyPr>
          <a:lstStyle>
            <a:lvl1pPr marL="0" indent="0">
              <a:spcBef>
                <a:spcPts val="0"/>
              </a:spcBef>
              <a:buNone/>
              <a:defRPr sz="1200"/>
            </a:lvl1pPr>
          </a:lstStyle>
          <a:p>
            <a:r>
              <a:rPr lang="fr-CA" dirty="0"/>
              <a:t>Cliquez sur l'icône pour ajouter une image</a:t>
            </a:r>
            <a:endParaRPr lang="fr-FR" dirty="0"/>
          </a:p>
        </p:txBody>
      </p:sp>
      <p:sp>
        <p:nvSpPr>
          <p:cNvPr id="57" name="Espace réservé du texte 5">
            <a:extLst>
              <a:ext uri="{FF2B5EF4-FFF2-40B4-BE49-F238E27FC236}">
                <a16:creationId xmlns:a16="http://schemas.microsoft.com/office/drawing/2014/main" id="{E91127D2-B259-8345-889C-202ACB849300}"/>
              </a:ext>
            </a:extLst>
          </p:cNvPr>
          <p:cNvSpPr>
            <a:spLocks noGrp="1"/>
          </p:cNvSpPr>
          <p:nvPr>
            <p:ph type="body" sz="quarter" idx="79" hasCustomPrompt="1"/>
          </p:nvPr>
        </p:nvSpPr>
        <p:spPr>
          <a:xfrm>
            <a:off x="7765801"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Title</a:t>
            </a:r>
          </a:p>
        </p:txBody>
      </p:sp>
      <p:sp>
        <p:nvSpPr>
          <p:cNvPr id="58" name="Espace réservé du texte 5">
            <a:extLst>
              <a:ext uri="{FF2B5EF4-FFF2-40B4-BE49-F238E27FC236}">
                <a16:creationId xmlns:a16="http://schemas.microsoft.com/office/drawing/2014/main" id="{996D847F-688A-E048-ADEC-9FEF4146952C}"/>
              </a:ext>
            </a:extLst>
          </p:cNvPr>
          <p:cNvSpPr>
            <a:spLocks noGrp="1"/>
          </p:cNvSpPr>
          <p:nvPr>
            <p:ph type="body" sz="quarter" idx="80" hasCustomPrompt="1"/>
          </p:nvPr>
        </p:nvSpPr>
        <p:spPr>
          <a:xfrm>
            <a:off x="7765801"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Name</a:t>
            </a:r>
          </a:p>
        </p:txBody>
      </p:sp>
      <p:sp>
        <p:nvSpPr>
          <p:cNvPr id="59" name="Espace réservé pour une image  5">
            <a:extLst>
              <a:ext uri="{FF2B5EF4-FFF2-40B4-BE49-F238E27FC236}">
                <a16:creationId xmlns:a16="http://schemas.microsoft.com/office/drawing/2014/main" id="{EBF1FE4E-843B-BF42-82CC-5BD49C517620}"/>
              </a:ext>
            </a:extLst>
          </p:cNvPr>
          <p:cNvSpPr>
            <a:spLocks noGrp="1" noChangeAspect="1"/>
          </p:cNvSpPr>
          <p:nvPr>
            <p:ph type="pic" sz="quarter" idx="81" hasCustomPrompt="1"/>
          </p:nvPr>
        </p:nvSpPr>
        <p:spPr>
          <a:xfrm>
            <a:off x="10093238" y="1505036"/>
            <a:ext cx="1332000" cy="1332000"/>
          </a:xfrm>
          <a:prstGeom prst="rect">
            <a:avLst/>
          </a:prstGeom>
        </p:spPr>
        <p:txBody>
          <a:bodyPr>
            <a:noAutofit/>
          </a:bodyPr>
          <a:lstStyle>
            <a:lvl1pPr marL="0" indent="0">
              <a:buNone/>
              <a:defRPr sz="1200"/>
            </a:lvl1pPr>
          </a:lstStyle>
          <a:p>
            <a:r>
              <a:rPr lang="fr-CA" dirty="0"/>
              <a:t>Cliquez sur l'icône pour ajouter une image</a:t>
            </a:r>
            <a:endParaRPr lang="fr-FR" dirty="0"/>
          </a:p>
        </p:txBody>
      </p:sp>
      <p:sp>
        <p:nvSpPr>
          <p:cNvPr id="60" name="Espace réservé du texte 5">
            <a:extLst>
              <a:ext uri="{FF2B5EF4-FFF2-40B4-BE49-F238E27FC236}">
                <a16:creationId xmlns:a16="http://schemas.microsoft.com/office/drawing/2014/main" id="{1262C7B6-6252-C642-B297-716226E379CD}"/>
              </a:ext>
            </a:extLst>
          </p:cNvPr>
          <p:cNvSpPr>
            <a:spLocks noGrp="1"/>
          </p:cNvSpPr>
          <p:nvPr>
            <p:ph type="body" sz="quarter" idx="82" hasCustomPrompt="1"/>
          </p:nvPr>
        </p:nvSpPr>
        <p:spPr>
          <a:xfrm>
            <a:off x="10093238"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Title</a:t>
            </a:r>
          </a:p>
        </p:txBody>
      </p:sp>
      <p:sp>
        <p:nvSpPr>
          <p:cNvPr id="61" name="Espace réservé du texte 5">
            <a:extLst>
              <a:ext uri="{FF2B5EF4-FFF2-40B4-BE49-F238E27FC236}">
                <a16:creationId xmlns:a16="http://schemas.microsoft.com/office/drawing/2014/main" id="{573E24FE-8879-FB42-B8CA-4D3332150C4F}"/>
              </a:ext>
            </a:extLst>
          </p:cNvPr>
          <p:cNvSpPr>
            <a:spLocks noGrp="1"/>
          </p:cNvSpPr>
          <p:nvPr>
            <p:ph type="body" sz="quarter" idx="83" hasCustomPrompt="1"/>
          </p:nvPr>
        </p:nvSpPr>
        <p:spPr>
          <a:xfrm>
            <a:off x="10093238"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Name</a:t>
            </a:r>
          </a:p>
        </p:txBody>
      </p:sp>
      <p:sp>
        <p:nvSpPr>
          <p:cNvPr id="62" name="Espace réservé pour une image  5">
            <a:extLst>
              <a:ext uri="{FF2B5EF4-FFF2-40B4-BE49-F238E27FC236}">
                <a16:creationId xmlns:a16="http://schemas.microsoft.com/office/drawing/2014/main" id="{CBD400C3-7A40-3048-8844-C3F44A0B40C3}"/>
              </a:ext>
            </a:extLst>
          </p:cNvPr>
          <p:cNvSpPr>
            <a:spLocks noGrp="1" noChangeAspect="1"/>
          </p:cNvSpPr>
          <p:nvPr>
            <p:ph type="pic" sz="quarter" idx="84" hasCustomPrompt="1"/>
          </p:nvPr>
        </p:nvSpPr>
        <p:spPr>
          <a:xfrm>
            <a:off x="10093238" y="3856188"/>
            <a:ext cx="1332000" cy="1332000"/>
          </a:xfrm>
          <a:prstGeom prst="rect">
            <a:avLst/>
          </a:prstGeom>
        </p:spPr>
        <p:txBody>
          <a:bodyPr>
            <a:noAutofit/>
          </a:bodyPr>
          <a:lstStyle>
            <a:lvl1pPr marL="0" indent="0">
              <a:spcBef>
                <a:spcPts val="0"/>
              </a:spcBef>
              <a:buNone/>
              <a:defRPr sz="1200"/>
            </a:lvl1pPr>
          </a:lstStyle>
          <a:p>
            <a:r>
              <a:rPr lang="fr-CA" dirty="0"/>
              <a:t>Cliquez sur l'icône pour ajouter une image</a:t>
            </a:r>
            <a:endParaRPr lang="fr-FR" dirty="0"/>
          </a:p>
        </p:txBody>
      </p:sp>
      <p:sp>
        <p:nvSpPr>
          <p:cNvPr id="63" name="Espace réservé du texte 5">
            <a:extLst>
              <a:ext uri="{FF2B5EF4-FFF2-40B4-BE49-F238E27FC236}">
                <a16:creationId xmlns:a16="http://schemas.microsoft.com/office/drawing/2014/main" id="{9454FE9C-B016-F44D-A539-D12B206A0547}"/>
              </a:ext>
            </a:extLst>
          </p:cNvPr>
          <p:cNvSpPr>
            <a:spLocks noGrp="1"/>
          </p:cNvSpPr>
          <p:nvPr>
            <p:ph type="body" sz="quarter" idx="85" hasCustomPrompt="1"/>
          </p:nvPr>
        </p:nvSpPr>
        <p:spPr>
          <a:xfrm>
            <a:off x="10093238"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Title</a:t>
            </a:r>
          </a:p>
        </p:txBody>
      </p:sp>
      <p:sp>
        <p:nvSpPr>
          <p:cNvPr id="64" name="Espace réservé du texte 5">
            <a:extLst>
              <a:ext uri="{FF2B5EF4-FFF2-40B4-BE49-F238E27FC236}">
                <a16:creationId xmlns:a16="http://schemas.microsoft.com/office/drawing/2014/main" id="{BA682D77-F315-3140-B228-45A7B87CC973}"/>
              </a:ext>
            </a:extLst>
          </p:cNvPr>
          <p:cNvSpPr>
            <a:spLocks noGrp="1"/>
          </p:cNvSpPr>
          <p:nvPr>
            <p:ph type="body" sz="quarter" idx="86" hasCustomPrompt="1"/>
          </p:nvPr>
        </p:nvSpPr>
        <p:spPr>
          <a:xfrm>
            <a:off x="10093238"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Name</a:t>
            </a:r>
          </a:p>
        </p:txBody>
      </p:sp>
      <p:sp>
        <p:nvSpPr>
          <p:cNvPr id="34" name="Titr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dirty="0"/>
              <a:t>Team</a:t>
            </a:r>
          </a:p>
        </p:txBody>
      </p:sp>
      <p:sp>
        <p:nvSpPr>
          <p:cNvPr id="4" name="ZoneTexte 3">
            <a:extLst>
              <a:ext uri="{FF2B5EF4-FFF2-40B4-BE49-F238E27FC236}">
                <a16:creationId xmlns:a16="http://schemas.microsoft.com/office/drawing/2014/main" id="{02FBC9F9-E98D-064D-AE5F-D9D1467E6684}"/>
              </a:ext>
            </a:extLst>
          </p:cNvPr>
          <p:cNvSpPr txBox="1"/>
          <p:nvPr userDrawn="1"/>
        </p:nvSpPr>
        <p:spPr>
          <a:xfrm>
            <a:off x="7141464" y="1344168"/>
            <a:ext cx="0" cy="0"/>
          </a:xfrm>
          <a:prstGeom prst="rect">
            <a:avLst/>
          </a:prstGeom>
        </p:spPr>
        <p:txBody>
          <a:bodyPr vert="horz" wrap="none" lIns="0" tIns="0" rIns="0" bIns="0" rtlCol="0" anchor="t" anchorCtr="0">
            <a:noAutofit/>
          </a:bodyPr>
          <a:lstStyle/>
          <a:p>
            <a:pPr marL="0" indent="0" algn="l">
              <a:buFont typeface="Arial" panose="020B0604020202020204" pitchFamily="34" charset="0"/>
              <a:buNone/>
            </a:pPr>
            <a:endParaRPr lang="en-CA" dirty="0"/>
          </a:p>
        </p:txBody>
      </p:sp>
    </p:spTree>
    <p:extLst>
      <p:ext uri="{BB962C8B-B14F-4D97-AF65-F5344CB8AC3E}">
        <p14:creationId xmlns:p14="http://schemas.microsoft.com/office/powerpoint/2010/main" val="330739668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Image left+tex">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88163" y="684000"/>
            <a:ext cx="4537859" cy="622188"/>
          </a:xfrm>
          <a:prstGeom prst="rect">
            <a:avLst/>
          </a:prstGeom>
        </p:spPr>
        <p:txBody>
          <a:bodyPr vert="horz" lIns="0" tIns="0" rIns="0" bIns="0" rtlCol="0" anchor="t" anchorCtr="0">
            <a:noAutofit/>
          </a:bodyPr>
          <a:lstStyle>
            <a:lvl1pPr>
              <a:defRPr>
                <a:solidFill>
                  <a:schemeClr val="tx1"/>
                </a:solidFill>
              </a:defRPr>
            </a:lvl1pPr>
          </a:lstStyle>
          <a:p>
            <a:r>
              <a:rPr lang="en-US" noProof="0" dirty="0"/>
              <a:t>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p:nvPr>
        </p:nvSpPr>
        <p:spPr>
          <a:xfrm>
            <a:off x="6888162" y="1681655"/>
            <a:ext cx="4535945" cy="441117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2">
            <a:extLst>
              <a:ext uri="{FF2B5EF4-FFF2-40B4-BE49-F238E27FC236}">
                <a16:creationId xmlns:a16="http://schemas.microsoft.com/office/drawing/2014/main" id="{BDBF016D-4A07-3C4E-84B2-4A358A221DCF}"/>
              </a:ext>
            </a:extLst>
          </p:cNvPr>
          <p:cNvSpPr>
            <a:spLocks noGrp="1"/>
          </p:cNvSpPr>
          <p:nvPr>
            <p:ph type="pic" sz="quarter" idx="18"/>
          </p:nvPr>
        </p:nvSpPr>
        <p:spPr>
          <a:xfrm>
            <a:off x="766762" y="765175"/>
            <a:ext cx="5365751" cy="5327650"/>
          </a:xfrm>
          <a:prstGeom prst="rect">
            <a:avLst/>
          </a:prstGeom>
        </p:spPr>
        <p:txBody>
          <a:bodyPr anchor="t" anchorCtr="0">
            <a:noAutofit/>
          </a:bodyPr>
          <a:lstStyle>
            <a:lvl1pPr marL="0" indent="0" algn="l">
              <a:buNone/>
              <a:defRPr sz="3200"/>
            </a:lvl1pPr>
          </a:lstStyle>
          <a:p>
            <a:r>
              <a:rPr lang="en-US" dirty="0"/>
              <a:t>Click icon to add picture</a:t>
            </a:r>
            <a:endParaRPr lang="en-GB" dirty="0"/>
          </a:p>
        </p:txBody>
      </p:sp>
      <p:sp>
        <p:nvSpPr>
          <p:cNvPr id="7" name="Slide Number Placeholder 5">
            <a:extLst>
              <a:ext uri="{FF2B5EF4-FFF2-40B4-BE49-F238E27FC236}">
                <a16:creationId xmlns:a16="http://schemas.microsoft.com/office/drawing/2014/main" id="{515FDA85-64F9-BF40-A7DD-72C4DBB17A76}"/>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199213107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6132513" y="765176"/>
            <a:ext cx="5292725" cy="5327650"/>
          </a:xfrm>
          <a:prstGeom prst="rect">
            <a:avLst/>
          </a:prstGeom>
        </p:spPr>
        <p:txBody>
          <a:bodyPr lIns="0" tIns="0" rIns="0" bIns="0">
            <a:noAutofit/>
          </a:bodyPr>
          <a:lstStyle>
            <a:lvl1pPr>
              <a:spcBef>
                <a:spcPts val="500"/>
              </a:spcBef>
              <a:buNone/>
              <a:defRPr lang="en-GB" sz="3200" kern="1200" baseline="0" noProof="0" dirty="0" smtClean="0">
                <a:solidFill>
                  <a:schemeClr val="tx1"/>
                </a:solidFill>
                <a:latin typeface="Arial" pitchFamily="34" charset="0"/>
                <a:ea typeface="+mn-ea"/>
                <a:cs typeface="+mn-cs"/>
              </a:defRPr>
            </a:lvl1pPr>
          </a:lstStyle>
          <a:p>
            <a:r>
              <a:rPr lang="en-US" dirty="0"/>
              <a:t>Click icon to add picture</a:t>
            </a:r>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766763" y="684000"/>
            <a:ext cx="4608512" cy="626302"/>
          </a:xfrm>
          <a:prstGeom prst="rect">
            <a:avLst/>
          </a:prstGeom>
        </p:spPr>
        <p:txBody>
          <a:bodyPr vert="horz" lIns="0" tIns="0" rIns="0" bIns="0" rtlCol="0" anchor="t" anchorCtr="0">
            <a:noAutofit/>
          </a:bodyPr>
          <a:lstStyle/>
          <a:p>
            <a:r>
              <a:rPr lang="en-US" noProof="0" dirty="0"/>
              <a:t>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766763" y="1656522"/>
            <a:ext cx="4608512"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62420203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Image large righ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dirty="0"/>
              <a:t>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608512" cy="266382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dirty="0"/>
              <a:t>Add text</a:t>
            </a:r>
          </a:p>
        </p:txBody>
      </p:sp>
      <p:sp>
        <p:nvSpPr>
          <p:cNvPr id="6" name="Picture Placeholder 2">
            <a:extLst>
              <a:ext uri="{FF2B5EF4-FFF2-40B4-BE49-F238E27FC236}">
                <a16:creationId xmlns:a16="http://schemas.microsoft.com/office/drawing/2014/main" id="{84A30FA9-EFE0-BD49-888A-59263379F2F6}"/>
              </a:ext>
            </a:extLst>
          </p:cNvPr>
          <p:cNvSpPr>
            <a:spLocks noGrp="1"/>
          </p:cNvSpPr>
          <p:nvPr>
            <p:ph type="pic" sz="quarter" idx="18"/>
          </p:nvPr>
        </p:nvSpPr>
        <p:spPr>
          <a:xfrm>
            <a:off x="6132513" y="765174"/>
            <a:ext cx="5292726" cy="5327651"/>
          </a:xfrm>
          <a:prstGeom prst="rect">
            <a:avLst/>
          </a:prstGeom>
        </p:spPr>
        <p:txBody>
          <a:bodyPr anchor="t" anchorCtr="0">
            <a:noAutofit/>
          </a:bodyPr>
          <a:lstStyle>
            <a:lvl1pPr marL="0" indent="0" algn="l">
              <a:buNone/>
              <a:defRPr sz="3200"/>
            </a:lvl1pPr>
          </a:lstStyle>
          <a:p>
            <a:r>
              <a:rPr lang="en-US" dirty="0"/>
              <a:t>Click icon to add picture</a:t>
            </a:r>
            <a:endParaRPr lang="en-GB" dirty="0"/>
          </a:p>
        </p:txBody>
      </p:sp>
      <p:sp>
        <p:nvSpPr>
          <p:cNvPr id="7" name="Slide Number Placeholder 5">
            <a:extLst>
              <a:ext uri="{FF2B5EF4-FFF2-40B4-BE49-F238E27FC236}">
                <a16:creationId xmlns:a16="http://schemas.microsoft.com/office/drawing/2014/main" id="{3FA5BEA3-FBAD-324A-A722-33A5B9C7B06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3314825824"/>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Image large lef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88163" y="614877"/>
            <a:ext cx="4537075"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dirty="0"/>
              <a:t>Title</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p:nvPr>
        </p:nvSpPr>
        <p:spPr>
          <a:xfrm>
            <a:off x="6888163" y="3392488"/>
            <a:ext cx="4537075" cy="2700337"/>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2">
            <a:extLst>
              <a:ext uri="{FF2B5EF4-FFF2-40B4-BE49-F238E27FC236}">
                <a16:creationId xmlns:a16="http://schemas.microsoft.com/office/drawing/2014/main" id="{A46A2561-43A0-D843-B868-9E14FD55F20B}"/>
              </a:ext>
            </a:extLst>
          </p:cNvPr>
          <p:cNvSpPr>
            <a:spLocks noGrp="1"/>
          </p:cNvSpPr>
          <p:nvPr>
            <p:ph type="pic" sz="quarter" idx="18"/>
          </p:nvPr>
        </p:nvSpPr>
        <p:spPr>
          <a:xfrm>
            <a:off x="766762" y="765174"/>
            <a:ext cx="5365751" cy="5327651"/>
          </a:xfrm>
          <a:prstGeom prst="rect">
            <a:avLst/>
          </a:prstGeom>
        </p:spPr>
        <p:txBody>
          <a:bodyPr anchor="t" anchorCtr="0">
            <a:noAutofit/>
          </a:bodyPr>
          <a:lstStyle>
            <a:lvl1pPr marL="0" indent="0" algn="l">
              <a:buNone/>
              <a:defRPr sz="3200"/>
            </a:lvl1pPr>
          </a:lstStyle>
          <a:p>
            <a:r>
              <a:rPr lang="en-US" dirty="0"/>
              <a:t>Click icon to add picture</a:t>
            </a:r>
            <a:endParaRPr lang="en-GB" dirty="0"/>
          </a:p>
        </p:txBody>
      </p:sp>
      <p:sp>
        <p:nvSpPr>
          <p:cNvPr id="7" name="Slide Number Placeholder 5">
            <a:extLst>
              <a:ext uri="{FF2B5EF4-FFF2-40B4-BE49-F238E27FC236}">
                <a16:creationId xmlns:a16="http://schemas.microsoft.com/office/drawing/2014/main" id="{5D8B5A1A-FC46-2349-BBB1-B939578EEBC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150167721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sp>
        <p:nvSpPr>
          <p:cNvPr id="12" name="Picture Placeholder 20">
            <a:extLst>
              <a:ext uri="{FF2B5EF4-FFF2-40B4-BE49-F238E27FC236}">
                <a16:creationId xmlns:a16="http://schemas.microsoft.com/office/drawing/2014/main" id="{5170FB53-6BB4-B54A-8584-443D632100A5}"/>
              </a:ext>
            </a:extLst>
          </p:cNvPr>
          <p:cNvSpPr>
            <a:spLocks noGrp="1"/>
          </p:cNvSpPr>
          <p:nvPr>
            <p:ph type="pic" sz="quarter" idx="14"/>
          </p:nvPr>
        </p:nvSpPr>
        <p:spPr>
          <a:xfrm>
            <a:off x="766764" y="1568767"/>
            <a:ext cx="3060700" cy="2909559"/>
          </a:xfrm>
          <a:prstGeom prst="rect">
            <a:avLst/>
          </a:prstGeom>
        </p:spPr>
        <p:txBody>
          <a:bodyPr lIns="0" tIns="0" rIns="0" bIns="0">
            <a:noAutofit/>
          </a:bodyPr>
          <a:lstStyle>
            <a:lvl1pPr>
              <a:buNone/>
              <a:defRPr lang="en-GB" sz="1800" kern="1200" baseline="0" noProof="0" dirty="0" smtClean="0">
                <a:solidFill>
                  <a:schemeClr val="tx1"/>
                </a:solidFill>
                <a:latin typeface="Arial" pitchFamily="34" charset="0"/>
                <a:ea typeface="+mn-ea"/>
                <a:cs typeface="+mn-cs"/>
              </a:defRPr>
            </a:lvl1pPr>
          </a:lstStyle>
          <a:p>
            <a:r>
              <a:rPr lang="en-US" dirty="0"/>
              <a:t>Click icon to add picture</a:t>
            </a:r>
          </a:p>
        </p:txBody>
      </p:sp>
      <p:sp>
        <p:nvSpPr>
          <p:cNvPr id="13" name="Picture Placeholder 20">
            <a:extLst>
              <a:ext uri="{FF2B5EF4-FFF2-40B4-BE49-F238E27FC236}">
                <a16:creationId xmlns:a16="http://schemas.microsoft.com/office/drawing/2014/main" id="{B1899592-EF28-9645-8C15-0EF1AC9F46A6}"/>
              </a:ext>
            </a:extLst>
          </p:cNvPr>
          <p:cNvSpPr>
            <a:spLocks noGrp="1"/>
          </p:cNvSpPr>
          <p:nvPr>
            <p:ph type="pic" sz="quarter" idx="15"/>
          </p:nvPr>
        </p:nvSpPr>
        <p:spPr>
          <a:xfrm>
            <a:off x="4583113" y="1568767"/>
            <a:ext cx="3025775" cy="2909559"/>
          </a:xfrm>
          <a:prstGeom prst="rect">
            <a:avLst/>
          </a:prstGeom>
        </p:spPr>
        <p:txBody>
          <a:bodyPr lIns="0" tIns="0" rIns="0" bIns="0">
            <a:noAutofit/>
          </a:bodyPr>
          <a:lstStyle>
            <a:lvl1pPr>
              <a:buNone/>
              <a:defRPr lang="en-GB" sz="1800" kern="1200" baseline="0" noProof="0" dirty="0" smtClean="0">
                <a:solidFill>
                  <a:schemeClr val="tx1"/>
                </a:solidFill>
                <a:latin typeface="Arial" pitchFamily="34" charset="0"/>
                <a:ea typeface="+mn-ea"/>
                <a:cs typeface="+mn-cs"/>
              </a:defRPr>
            </a:lvl1pPr>
          </a:lstStyle>
          <a:p>
            <a:r>
              <a:rPr lang="en-US" dirty="0"/>
              <a:t>Click icon to add picture</a:t>
            </a:r>
          </a:p>
        </p:txBody>
      </p:sp>
      <p:sp>
        <p:nvSpPr>
          <p:cNvPr id="14" name="Picture Placeholder 20">
            <a:extLst>
              <a:ext uri="{FF2B5EF4-FFF2-40B4-BE49-F238E27FC236}">
                <a16:creationId xmlns:a16="http://schemas.microsoft.com/office/drawing/2014/main" id="{692D9CF3-0D5D-0141-8B99-94C866845EA2}"/>
              </a:ext>
            </a:extLst>
          </p:cNvPr>
          <p:cNvSpPr>
            <a:spLocks noGrp="1"/>
          </p:cNvSpPr>
          <p:nvPr>
            <p:ph type="pic" sz="quarter" idx="16"/>
          </p:nvPr>
        </p:nvSpPr>
        <p:spPr>
          <a:xfrm>
            <a:off x="8401050" y="1568767"/>
            <a:ext cx="3024188" cy="2909559"/>
          </a:xfrm>
          <a:prstGeom prst="rect">
            <a:avLst/>
          </a:prstGeom>
        </p:spPr>
        <p:txBody>
          <a:bodyPr lIns="0" tIns="0" rIns="0" bIns="0">
            <a:noAutofit/>
          </a:bodyPr>
          <a:lstStyle>
            <a:lvl1pPr>
              <a:buNone/>
              <a:defRPr lang="en-GB" sz="1800" kern="1200" baseline="0" noProof="0" dirty="0" smtClean="0">
                <a:solidFill>
                  <a:schemeClr val="tx1"/>
                </a:solidFill>
                <a:latin typeface="Arial" pitchFamily="34" charset="0"/>
                <a:ea typeface="+mn-ea"/>
                <a:cs typeface="+mn-cs"/>
              </a:defRPr>
            </a:lvl1pPr>
          </a:lstStyle>
          <a:p>
            <a:r>
              <a:rPr lang="en-US" dirty="0"/>
              <a:t>Click icon to add picture</a:t>
            </a:r>
          </a:p>
        </p:txBody>
      </p:sp>
      <p:sp>
        <p:nvSpPr>
          <p:cNvPr id="15" name="Title Placeholder 1">
            <a:extLst>
              <a:ext uri="{FF2B5EF4-FFF2-40B4-BE49-F238E27FC236}">
                <a16:creationId xmlns:a16="http://schemas.microsoft.com/office/drawing/2014/main" id="{3770998F-754D-FA42-A923-970280E1AFB9}"/>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dirty="0"/>
              <a:t>Title</a:t>
            </a:r>
          </a:p>
        </p:txBody>
      </p:sp>
      <p:sp>
        <p:nvSpPr>
          <p:cNvPr id="16" name="Content Placeholder 20">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614043"/>
            <a:ext cx="3060700" cy="1478782"/>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dirty="0"/>
              <a:t>Text</a:t>
            </a:r>
          </a:p>
        </p:txBody>
      </p:sp>
      <p:sp>
        <p:nvSpPr>
          <p:cNvPr id="17" name="Content Placeholder 20">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83113" y="4614042"/>
            <a:ext cx="3025775"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dirty="0"/>
              <a:t>Text</a:t>
            </a:r>
          </a:p>
        </p:txBody>
      </p:sp>
      <p:sp>
        <p:nvSpPr>
          <p:cNvPr id="18" name="Content Placeholder 20">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401051" y="4614042"/>
            <a:ext cx="3024188"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dirty="0"/>
              <a:t>Text</a:t>
            </a:r>
          </a:p>
        </p:txBody>
      </p:sp>
      <p:sp>
        <p:nvSpPr>
          <p:cNvPr id="19" name="Slide Number Placeholder 5">
            <a:extLst>
              <a:ext uri="{FF2B5EF4-FFF2-40B4-BE49-F238E27FC236}">
                <a16:creationId xmlns:a16="http://schemas.microsoft.com/office/drawing/2014/main" id="{19E90BF8-A5EC-F044-B182-531F647CE68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315941705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9DCD6-2165-FF4F-8E06-154879697ACB}"/>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dirty="0"/>
              <a:t>Two Content Picture</a:t>
            </a:r>
          </a:p>
        </p:txBody>
      </p:sp>
      <p:sp>
        <p:nvSpPr>
          <p:cNvPr id="5" name="Content Placeholder 20">
            <a:extLst>
              <a:ext uri="{FF2B5EF4-FFF2-40B4-BE49-F238E27FC236}">
                <a16:creationId xmlns:a16="http://schemas.microsoft.com/office/drawing/2014/main" id="{04642528-8FF6-2D41-9E96-06B28BC27D1F}"/>
              </a:ext>
            </a:extLst>
          </p:cNvPr>
          <p:cNvSpPr>
            <a:spLocks noGrp="1"/>
          </p:cNvSpPr>
          <p:nvPr>
            <p:ph sz="quarter" idx="17"/>
          </p:nvPr>
        </p:nvSpPr>
        <p:spPr>
          <a:xfrm>
            <a:off x="766764" y="2613302"/>
            <a:ext cx="4902516" cy="347952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0">
            <a:extLst>
              <a:ext uri="{FF2B5EF4-FFF2-40B4-BE49-F238E27FC236}">
                <a16:creationId xmlns:a16="http://schemas.microsoft.com/office/drawing/2014/main" id="{1F8D1EDC-16DC-1E49-9140-329AB89F3C31}"/>
              </a:ext>
            </a:extLst>
          </p:cNvPr>
          <p:cNvSpPr>
            <a:spLocks noGrp="1"/>
          </p:cNvSpPr>
          <p:nvPr>
            <p:ph sz="quarter" idx="23"/>
          </p:nvPr>
        </p:nvSpPr>
        <p:spPr>
          <a:xfrm>
            <a:off x="6583680" y="2613302"/>
            <a:ext cx="4841558" cy="347952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0">
            <a:extLst>
              <a:ext uri="{FF2B5EF4-FFF2-40B4-BE49-F238E27FC236}">
                <a16:creationId xmlns:a16="http://schemas.microsoft.com/office/drawing/2014/main" id="{F042210E-DA66-4F45-8CAD-D964E0E37981}"/>
              </a:ext>
            </a:extLst>
          </p:cNvPr>
          <p:cNvSpPr>
            <a:spLocks noGrp="1"/>
          </p:cNvSpPr>
          <p:nvPr>
            <p:ph sz="quarter" idx="24"/>
          </p:nvPr>
        </p:nvSpPr>
        <p:spPr>
          <a:xfrm>
            <a:off x="766763" y="1557338"/>
            <a:ext cx="10658475" cy="838200"/>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10000"/>
              <a:buFont typeface="Arial"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p:txBody>
      </p:sp>
      <p:sp>
        <p:nvSpPr>
          <p:cNvPr id="8" name="Slide Number Placeholder 5">
            <a:extLst>
              <a:ext uri="{FF2B5EF4-FFF2-40B4-BE49-F238E27FC236}">
                <a16:creationId xmlns:a16="http://schemas.microsoft.com/office/drawing/2014/main" id="{5173D1E9-C3A6-5C42-AC76-11711669ACC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337454793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420CEB52-B65A-D743-A3ED-12AE04915047}"/>
              </a:ext>
            </a:extLst>
          </p:cNvPr>
          <p:cNvSpPr>
            <a:spLocks noGrp="1"/>
          </p:cNvSpPr>
          <p:nvPr>
            <p:ph type="pic" sz="quarter" idx="14"/>
          </p:nvPr>
        </p:nvSpPr>
        <p:spPr>
          <a:xfrm>
            <a:off x="766762" y="1543050"/>
            <a:ext cx="10658476" cy="3517594"/>
          </a:xfrm>
          <a:prstGeom prst="rect">
            <a:avLst/>
          </a:prstGeom>
        </p:spPr>
        <p:txBody>
          <a:bodyPr lIns="0" tIns="0" rIns="0" bIns="0">
            <a:noAutofit/>
          </a:bodyPr>
          <a:lstStyle>
            <a:lvl1pPr>
              <a:buNone/>
              <a:defRPr lang="en-GB" sz="1800" kern="1200" baseline="0" noProof="0" dirty="0" smtClean="0">
                <a:solidFill>
                  <a:schemeClr val="tx1"/>
                </a:solidFill>
                <a:latin typeface="Arial" pitchFamily="34" charset="0"/>
                <a:ea typeface="+mn-ea"/>
                <a:cs typeface="+mn-cs"/>
              </a:defRPr>
            </a:lvl1pPr>
          </a:lstStyle>
          <a:p>
            <a:r>
              <a:rPr lang="en-US" dirty="0"/>
              <a:t>Click icon to add picture</a:t>
            </a:r>
          </a:p>
        </p:txBody>
      </p:sp>
      <p:sp>
        <p:nvSpPr>
          <p:cNvPr id="5" name="Title Placeholder 1">
            <a:extLst>
              <a:ext uri="{FF2B5EF4-FFF2-40B4-BE49-F238E27FC236}">
                <a16:creationId xmlns:a16="http://schemas.microsoft.com/office/drawing/2014/main" id="{023D73AD-1DE7-2743-9226-A7A91D16B7A4}"/>
              </a:ext>
            </a:extLst>
          </p:cNvPr>
          <p:cNvSpPr>
            <a:spLocks noGrp="1"/>
          </p:cNvSpPr>
          <p:nvPr>
            <p:ph type="title" hasCustomPrompt="1"/>
          </p:nvPr>
        </p:nvSpPr>
        <p:spPr>
          <a:xfrm>
            <a:off x="766763" y="684000"/>
            <a:ext cx="10658475" cy="589597"/>
          </a:xfrm>
          <a:prstGeom prst="rect">
            <a:avLst/>
          </a:prstGeom>
        </p:spPr>
        <p:txBody>
          <a:bodyPr vert="horz" lIns="0" tIns="0" rIns="0" bIns="0" rtlCol="0" anchor="t" anchorCtr="0">
            <a:noAutofit/>
          </a:bodyPr>
          <a:lstStyle/>
          <a:p>
            <a:r>
              <a:rPr lang="en-US" noProof="0" dirty="0"/>
              <a:t>Large Image</a:t>
            </a:r>
          </a:p>
        </p:txBody>
      </p:sp>
      <p:sp>
        <p:nvSpPr>
          <p:cNvPr id="6" name="Content Placeholder 20">
            <a:extLst>
              <a:ext uri="{FF2B5EF4-FFF2-40B4-BE49-F238E27FC236}">
                <a16:creationId xmlns:a16="http://schemas.microsoft.com/office/drawing/2014/main" id="{483732CE-175A-AE46-915A-9D42DBB49026}"/>
              </a:ext>
            </a:extLst>
          </p:cNvPr>
          <p:cNvSpPr>
            <a:spLocks noGrp="1"/>
          </p:cNvSpPr>
          <p:nvPr>
            <p:ph sz="quarter" idx="17" hasCustomPrompt="1"/>
          </p:nvPr>
        </p:nvSpPr>
        <p:spPr>
          <a:xfrm>
            <a:off x="766763" y="5349240"/>
            <a:ext cx="10658475" cy="743585"/>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dirty="0"/>
              <a:t>Text</a:t>
            </a:r>
          </a:p>
        </p:txBody>
      </p:sp>
      <p:sp>
        <p:nvSpPr>
          <p:cNvPr id="7" name="Slide Number Placeholder 5">
            <a:extLst>
              <a:ext uri="{FF2B5EF4-FFF2-40B4-BE49-F238E27FC236}">
                <a16:creationId xmlns:a16="http://schemas.microsoft.com/office/drawing/2014/main" id="{470662E6-3FE4-A34A-B7BF-633F17691C6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8" name="TextBox 7">
            <a:extLst>
              <a:ext uri="{FF2B5EF4-FFF2-40B4-BE49-F238E27FC236}">
                <a16:creationId xmlns:a16="http://schemas.microsoft.com/office/drawing/2014/main" id="{E61AAB56-5C60-234D-ACF5-C538156D1F50}"/>
              </a:ext>
            </a:extLst>
          </p:cNvPr>
          <p:cNvSpPr txBox="1"/>
          <p:nvPr userDrawn="1"/>
        </p:nvSpPr>
        <p:spPr>
          <a:xfrm>
            <a:off x="2480310" y="948690"/>
            <a:ext cx="0" cy="0"/>
          </a:xfrm>
          <a:prstGeom prst="rect">
            <a:avLst/>
          </a:prstGeom>
        </p:spPr>
        <p:txBody>
          <a:bodyPr vert="horz" wrap="none" lIns="0" tIns="0" rIns="0" bIns="0" rtlCol="0" anchor="t" anchorCtr="0">
            <a:noAutofit/>
          </a:bodyPr>
          <a:lstStyle/>
          <a:p>
            <a:pPr algn="l"/>
            <a:endParaRPr lang="en-CA" dirty="0"/>
          </a:p>
        </p:txBody>
      </p:sp>
    </p:spTree>
    <p:extLst>
      <p:ext uri="{BB962C8B-B14F-4D97-AF65-F5344CB8AC3E}">
        <p14:creationId xmlns:p14="http://schemas.microsoft.com/office/powerpoint/2010/main" val="360650678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50F591-6698-174F-81A5-43CD769B1073}"/>
              </a:ext>
            </a:extLst>
          </p:cNvPr>
          <p:cNvSpPr>
            <a:spLocks noGrp="1"/>
          </p:cNvSpPr>
          <p:nvPr>
            <p:ph idx="1" hasCustomPrompt="1"/>
          </p:nvPr>
        </p:nvSpPr>
        <p:spPr>
          <a:xfrm>
            <a:off x="766763" y="1557338"/>
            <a:ext cx="10658475" cy="347341"/>
          </a:xfrm>
          <a:prstGeom prst="rect">
            <a:avLst/>
          </a:prstGeom>
        </p:spPr>
        <p:txBody>
          <a:bodyPr lIns="0" tIns="0" rIns="0" bIns="0">
            <a:no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tabLst/>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dirty="0"/>
              <a:t>Click to enter text</a:t>
            </a:r>
          </a:p>
        </p:txBody>
      </p:sp>
      <p:sp>
        <p:nvSpPr>
          <p:cNvPr id="5" name="Picture Placeholder 20">
            <a:extLst>
              <a:ext uri="{FF2B5EF4-FFF2-40B4-BE49-F238E27FC236}">
                <a16:creationId xmlns:a16="http://schemas.microsoft.com/office/drawing/2014/main" id="{98B63CA1-A686-354F-9B7A-AF51E599D9B3}"/>
              </a:ext>
            </a:extLst>
          </p:cNvPr>
          <p:cNvSpPr>
            <a:spLocks noGrp="1"/>
          </p:cNvSpPr>
          <p:nvPr>
            <p:ph type="pic" sz="quarter" idx="14"/>
          </p:nvPr>
        </p:nvSpPr>
        <p:spPr>
          <a:xfrm>
            <a:off x="766763" y="2052242"/>
            <a:ext cx="10658476" cy="4040584"/>
          </a:xfrm>
          <a:prstGeom prst="rect">
            <a:avLst/>
          </a:prstGeom>
        </p:spPr>
        <p:txBody>
          <a:bodyPr lIns="0" tIns="0" rIns="0" bIns="0">
            <a:noAutofit/>
          </a:bodyPr>
          <a:lstStyle>
            <a:lvl1pPr>
              <a:buNone/>
              <a:defRPr lang="en-GB" sz="1800" kern="1200" baseline="0" noProof="0" dirty="0" smtClean="0">
                <a:solidFill>
                  <a:schemeClr val="tx1"/>
                </a:solidFill>
                <a:latin typeface="Arial" pitchFamily="34" charset="0"/>
                <a:ea typeface="+mn-ea"/>
                <a:cs typeface="+mn-cs"/>
              </a:defRPr>
            </a:lvl1pPr>
          </a:lstStyle>
          <a:p>
            <a:r>
              <a:rPr lang="en-US" dirty="0"/>
              <a:t>Click icon to add picture</a:t>
            </a:r>
          </a:p>
        </p:txBody>
      </p:sp>
      <p:sp>
        <p:nvSpPr>
          <p:cNvPr id="6" name="Title Placeholder 1">
            <a:extLst>
              <a:ext uri="{FF2B5EF4-FFF2-40B4-BE49-F238E27FC236}">
                <a16:creationId xmlns:a16="http://schemas.microsoft.com/office/drawing/2014/main" id="{D4E11DA7-0585-0C47-A225-82B868CFC1C1}"/>
              </a:ext>
            </a:extLst>
          </p:cNvPr>
          <p:cNvSpPr>
            <a:spLocks noGrp="1"/>
          </p:cNvSpPr>
          <p:nvPr>
            <p:ph type="title" hasCustomPrompt="1"/>
          </p:nvPr>
        </p:nvSpPr>
        <p:spPr>
          <a:xfrm>
            <a:off x="766763" y="684000"/>
            <a:ext cx="10658475" cy="667068"/>
          </a:xfrm>
          <a:prstGeom prst="rect">
            <a:avLst/>
          </a:prstGeom>
        </p:spPr>
        <p:txBody>
          <a:bodyPr vert="horz" lIns="0" tIns="0" rIns="0" bIns="0" rtlCol="0" anchor="t" anchorCtr="0">
            <a:noAutofit/>
          </a:bodyPr>
          <a:lstStyle/>
          <a:p>
            <a:r>
              <a:rPr lang="en-US" noProof="0" dirty="0"/>
              <a:t>Picture with Caption</a:t>
            </a:r>
          </a:p>
        </p:txBody>
      </p:sp>
      <p:sp>
        <p:nvSpPr>
          <p:cNvPr id="7" name="Slide Number Placeholder 5">
            <a:extLst>
              <a:ext uri="{FF2B5EF4-FFF2-40B4-BE49-F238E27FC236}">
                <a16:creationId xmlns:a16="http://schemas.microsoft.com/office/drawing/2014/main" id="{00831232-776B-724A-A622-0B2D2052FA7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36542005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slide – Layout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3093FB-9E7B-DF03-7775-667BC9D9983F}"/>
              </a:ext>
            </a:extLst>
          </p:cNvPr>
          <p:cNvSpPr>
            <a:spLocks noGrp="1"/>
          </p:cNvSpPr>
          <p:nvPr>
            <p:ph type="title" hasCustomPrompt="1"/>
          </p:nvPr>
        </p:nvSpPr>
        <p:spPr>
          <a:xfrm>
            <a:off x="766763" y="682514"/>
            <a:ext cx="6217920" cy="532765"/>
          </a:xfrm>
        </p:spPr>
        <p:txBody>
          <a:bodyPr/>
          <a:lstStyle/>
          <a:p>
            <a:r>
              <a:rPr lang="en-US" dirty="0"/>
              <a:t>Agenda slide layout 4 - click to add title</a:t>
            </a:r>
          </a:p>
        </p:txBody>
      </p:sp>
      <p:sp>
        <p:nvSpPr>
          <p:cNvPr id="13" name="Agenda item 1">
            <a:extLst>
              <a:ext uri="{FF2B5EF4-FFF2-40B4-BE49-F238E27FC236}">
                <a16:creationId xmlns:a16="http://schemas.microsoft.com/office/drawing/2014/main" id="{10FF187A-991B-2296-9D37-DAEEC42AF38E}"/>
              </a:ext>
              <a:ext uri="{C183D7F6-B498-43B3-948B-1728B52AA6E4}">
                <adec:decorative xmlns:adec="http://schemas.microsoft.com/office/drawing/2017/decorative" val="1"/>
              </a:ext>
            </a:extLst>
          </p:cNvPr>
          <p:cNvSpPr>
            <a:spLocks noGrp="1"/>
          </p:cNvSpPr>
          <p:nvPr>
            <p:ph type="body" sz="quarter" idx="18" hasCustomPrompt="1"/>
          </p:nvPr>
        </p:nvSpPr>
        <p:spPr>
          <a:xfrm>
            <a:off x="768096" y="1656522"/>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X</a:t>
            </a:r>
          </a:p>
        </p:txBody>
      </p:sp>
      <p:sp>
        <p:nvSpPr>
          <p:cNvPr id="12" name="Agenda item 1 description">
            <a:extLst>
              <a:ext uri="{FF2B5EF4-FFF2-40B4-BE49-F238E27FC236}">
                <a16:creationId xmlns:a16="http://schemas.microsoft.com/office/drawing/2014/main" id="{98A48C77-D94E-F45A-365C-EB5799D2546D}"/>
              </a:ext>
              <a:ext uri="{C183D7F6-B498-43B3-948B-1728B52AA6E4}">
                <adec:decorative xmlns:adec="http://schemas.microsoft.com/office/drawing/2017/decorative" val="0"/>
              </a:ext>
            </a:extLst>
          </p:cNvPr>
          <p:cNvSpPr>
            <a:spLocks noGrp="1"/>
          </p:cNvSpPr>
          <p:nvPr>
            <p:ph type="body" sz="quarter" idx="16" hasCustomPrompt="1"/>
          </p:nvPr>
        </p:nvSpPr>
        <p:spPr>
          <a:xfrm>
            <a:off x="1533306" y="1656522"/>
            <a:ext cx="5328000"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dirty="0"/>
              <a:t>Click to add agenda item 1</a:t>
            </a:r>
          </a:p>
        </p:txBody>
      </p:sp>
      <p:sp>
        <p:nvSpPr>
          <p:cNvPr id="6" name="Agenda line 1 Placeholder">
            <a:extLst>
              <a:ext uri="{FF2B5EF4-FFF2-40B4-BE49-F238E27FC236}">
                <a16:creationId xmlns:a16="http://schemas.microsoft.com/office/drawing/2014/main" id="{257172E3-3355-D363-396B-8BF62229E6FD}"/>
              </a:ext>
              <a:ext uri="{C183D7F6-B498-43B3-948B-1728B52AA6E4}">
                <adec:decorative xmlns:adec="http://schemas.microsoft.com/office/drawing/2017/decorative" val="1"/>
              </a:ext>
            </a:extLst>
          </p:cNvPr>
          <p:cNvSpPr>
            <a:spLocks noGrp="1"/>
          </p:cNvSpPr>
          <p:nvPr>
            <p:ph sz="quarter" idx="38" hasCustomPrompt="1"/>
          </p:nvPr>
        </p:nvSpPr>
        <p:spPr>
          <a:xfrm>
            <a:off x="1531937" y="2212848"/>
            <a:ext cx="5328000" cy="9144"/>
          </a:xfrm>
          <a:prstGeom prst="rect">
            <a:avLst/>
          </a:prstGeom>
          <a:solidFill>
            <a:srgbClr val="CCCCCC"/>
          </a:solidFill>
          <a:ln>
            <a:noFill/>
          </a:ln>
        </p:spPr>
        <p:txBody>
          <a:bodyPr/>
          <a:lstStyle>
            <a:lvl1pPr marL="0" indent="0">
              <a:buNone/>
              <a:defRPr sz="100">
                <a:solidFill>
                  <a:schemeClr val="tx1"/>
                </a:solidFill>
              </a:defRPr>
            </a:lvl1pPr>
          </a:lstStyle>
          <a:p>
            <a:pPr lvl="0"/>
            <a:r>
              <a:rPr lang="en-US" noProof="0" dirty="0"/>
              <a:t>.</a:t>
            </a:r>
          </a:p>
        </p:txBody>
      </p:sp>
      <p:sp>
        <p:nvSpPr>
          <p:cNvPr id="15" name="Agenda item 2">
            <a:extLst>
              <a:ext uri="{FF2B5EF4-FFF2-40B4-BE49-F238E27FC236}">
                <a16:creationId xmlns:a16="http://schemas.microsoft.com/office/drawing/2014/main" id="{2D77AD32-FE01-AAA7-1AA3-59E2CD04FE9A}"/>
              </a:ext>
              <a:ext uri="{C183D7F6-B498-43B3-948B-1728B52AA6E4}">
                <adec:decorative xmlns:adec="http://schemas.microsoft.com/office/drawing/2017/decorative" val="1"/>
              </a:ext>
            </a:extLst>
          </p:cNvPr>
          <p:cNvSpPr>
            <a:spLocks noGrp="1"/>
          </p:cNvSpPr>
          <p:nvPr>
            <p:ph type="body" sz="quarter" idx="19" hasCustomPrompt="1"/>
          </p:nvPr>
        </p:nvSpPr>
        <p:spPr>
          <a:xfrm>
            <a:off x="768096" y="2430225"/>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X</a:t>
            </a:r>
          </a:p>
        </p:txBody>
      </p:sp>
      <p:sp>
        <p:nvSpPr>
          <p:cNvPr id="33" name="Agenda item 2 description">
            <a:extLst>
              <a:ext uri="{FF2B5EF4-FFF2-40B4-BE49-F238E27FC236}">
                <a16:creationId xmlns:a16="http://schemas.microsoft.com/office/drawing/2014/main" id="{8AB164F9-C2DE-460C-03EB-191C8F2D034C}"/>
              </a:ext>
              <a:ext uri="{C183D7F6-B498-43B3-948B-1728B52AA6E4}">
                <adec:decorative xmlns:adec="http://schemas.microsoft.com/office/drawing/2017/decorative" val="0"/>
              </a:ext>
            </a:extLst>
          </p:cNvPr>
          <p:cNvSpPr>
            <a:spLocks noGrp="1"/>
          </p:cNvSpPr>
          <p:nvPr>
            <p:ph type="body" sz="quarter" idx="27" hasCustomPrompt="1"/>
          </p:nvPr>
        </p:nvSpPr>
        <p:spPr>
          <a:xfrm>
            <a:off x="1531220" y="2430225"/>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dirty="0"/>
              <a:t>Click to add agenda item 2</a:t>
            </a:r>
          </a:p>
        </p:txBody>
      </p:sp>
      <p:sp>
        <p:nvSpPr>
          <p:cNvPr id="7" name="Agenda line 2 Placeholder">
            <a:extLst>
              <a:ext uri="{FF2B5EF4-FFF2-40B4-BE49-F238E27FC236}">
                <a16:creationId xmlns:a16="http://schemas.microsoft.com/office/drawing/2014/main" id="{1D6E6D62-436F-5CA4-D0E5-064A2FA06AD4}"/>
              </a:ext>
              <a:ext uri="{C183D7F6-B498-43B3-948B-1728B52AA6E4}">
                <adec:decorative xmlns:adec="http://schemas.microsoft.com/office/drawing/2017/decorative" val="1"/>
              </a:ext>
            </a:extLst>
          </p:cNvPr>
          <p:cNvSpPr>
            <a:spLocks noGrp="1"/>
          </p:cNvSpPr>
          <p:nvPr>
            <p:ph sz="quarter" idx="39" hasCustomPrompt="1"/>
          </p:nvPr>
        </p:nvSpPr>
        <p:spPr>
          <a:xfrm>
            <a:off x="1536192" y="2990088"/>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dirty="0"/>
              <a:t>.</a:t>
            </a:r>
          </a:p>
        </p:txBody>
      </p:sp>
      <p:sp>
        <p:nvSpPr>
          <p:cNvPr id="17" name="Agenda item 3">
            <a:extLst>
              <a:ext uri="{FF2B5EF4-FFF2-40B4-BE49-F238E27FC236}">
                <a16:creationId xmlns:a16="http://schemas.microsoft.com/office/drawing/2014/main" id="{D2842598-505D-2249-A666-03620A6069BE}"/>
              </a:ext>
              <a:ext uri="{C183D7F6-B498-43B3-948B-1728B52AA6E4}">
                <adec:decorative xmlns:adec="http://schemas.microsoft.com/office/drawing/2017/decorative" val="1"/>
              </a:ext>
            </a:extLst>
          </p:cNvPr>
          <p:cNvSpPr>
            <a:spLocks noGrp="1"/>
          </p:cNvSpPr>
          <p:nvPr>
            <p:ph type="body" sz="quarter" idx="20" hasCustomPrompt="1"/>
          </p:nvPr>
        </p:nvSpPr>
        <p:spPr>
          <a:xfrm>
            <a:off x="768096" y="3203928"/>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X</a:t>
            </a:r>
          </a:p>
        </p:txBody>
      </p:sp>
      <p:sp>
        <p:nvSpPr>
          <p:cNvPr id="34" name="Agenda item 3 description">
            <a:extLst>
              <a:ext uri="{FF2B5EF4-FFF2-40B4-BE49-F238E27FC236}">
                <a16:creationId xmlns:a16="http://schemas.microsoft.com/office/drawing/2014/main" id="{0B284BE8-B9B1-CE6C-820E-BE74D3DFF39E}"/>
              </a:ext>
              <a:ext uri="{C183D7F6-B498-43B3-948B-1728B52AA6E4}">
                <adec:decorative xmlns:adec="http://schemas.microsoft.com/office/drawing/2017/decorative" val="0"/>
              </a:ext>
            </a:extLst>
          </p:cNvPr>
          <p:cNvSpPr>
            <a:spLocks noGrp="1"/>
          </p:cNvSpPr>
          <p:nvPr>
            <p:ph type="body" sz="quarter" idx="28" hasCustomPrompt="1"/>
          </p:nvPr>
        </p:nvSpPr>
        <p:spPr>
          <a:xfrm>
            <a:off x="1531220" y="3203928"/>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dirty="0"/>
              <a:t>Click to add agenda item 3</a:t>
            </a:r>
          </a:p>
        </p:txBody>
      </p:sp>
      <p:sp>
        <p:nvSpPr>
          <p:cNvPr id="9" name="Agenda line 3 Placeholder">
            <a:extLst>
              <a:ext uri="{FF2B5EF4-FFF2-40B4-BE49-F238E27FC236}">
                <a16:creationId xmlns:a16="http://schemas.microsoft.com/office/drawing/2014/main" id="{64FEA698-3CEC-142B-2103-2537506FF81C}"/>
              </a:ext>
              <a:ext uri="{C183D7F6-B498-43B3-948B-1728B52AA6E4}">
                <adec:decorative xmlns:adec="http://schemas.microsoft.com/office/drawing/2017/decorative" val="1"/>
              </a:ext>
            </a:extLst>
          </p:cNvPr>
          <p:cNvSpPr>
            <a:spLocks noGrp="1"/>
          </p:cNvSpPr>
          <p:nvPr>
            <p:ph sz="quarter" idx="40" hasCustomPrompt="1"/>
          </p:nvPr>
        </p:nvSpPr>
        <p:spPr>
          <a:xfrm>
            <a:off x="1536192" y="3767328"/>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dirty="0"/>
              <a:t>.</a:t>
            </a:r>
          </a:p>
        </p:txBody>
      </p:sp>
      <p:sp>
        <p:nvSpPr>
          <p:cNvPr id="32" name="Agenda item 4">
            <a:extLst>
              <a:ext uri="{FF2B5EF4-FFF2-40B4-BE49-F238E27FC236}">
                <a16:creationId xmlns:a16="http://schemas.microsoft.com/office/drawing/2014/main" id="{90361265-A14F-E476-D9E5-D44560CA5164}"/>
              </a:ext>
              <a:ext uri="{C183D7F6-B498-43B3-948B-1728B52AA6E4}">
                <adec:decorative xmlns:adec="http://schemas.microsoft.com/office/drawing/2017/decorative" val="1"/>
              </a:ext>
            </a:extLst>
          </p:cNvPr>
          <p:cNvSpPr>
            <a:spLocks noGrp="1"/>
          </p:cNvSpPr>
          <p:nvPr>
            <p:ph type="body" sz="quarter" idx="26" hasCustomPrompt="1"/>
          </p:nvPr>
        </p:nvSpPr>
        <p:spPr>
          <a:xfrm>
            <a:off x="768096" y="3977631"/>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X</a:t>
            </a:r>
          </a:p>
        </p:txBody>
      </p:sp>
      <p:sp>
        <p:nvSpPr>
          <p:cNvPr id="35" name="Agenda item 4 description">
            <a:extLst>
              <a:ext uri="{FF2B5EF4-FFF2-40B4-BE49-F238E27FC236}">
                <a16:creationId xmlns:a16="http://schemas.microsoft.com/office/drawing/2014/main" id="{8520F02C-48BD-F94F-1559-1FBBBB1E9B72}"/>
              </a:ext>
              <a:ext uri="{C183D7F6-B498-43B3-948B-1728B52AA6E4}">
                <adec:decorative xmlns:adec="http://schemas.microsoft.com/office/drawing/2017/decorative" val="0"/>
              </a:ext>
            </a:extLst>
          </p:cNvPr>
          <p:cNvSpPr>
            <a:spLocks noGrp="1"/>
          </p:cNvSpPr>
          <p:nvPr>
            <p:ph type="body" sz="quarter" idx="29" hasCustomPrompt="1"/>
          </p:nvPr>
        </p:nvSpPr>
        <p:spPr>
          <a:xfrm>
            <a:off x="1531220" y="3977631"/>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dirty="0"/>
              <a:t>Click to add agenda item 4 </a:t>
            </a:r>
          </a:p>
        </p:txBody>
      </p:sp>
      <p:sp>
        <p:nvSpPr>
          <p:cNvPr id="14" name="Agenda line 4 Placeholder">
            <a:extLst>
              <a:ext uri="{FF2B5EF4-FFF2-40B4-BE49-F238E27FC236}">
                <a16:creationId xmlns:a16="http://schemas.microsoft.com/office/drawing/2014/main" id="{294815D1-A6FC-7FA3-10FF-2B021C27896E}"/>
              </a:ext>
              <a:ext uri="{C183D7F6-B498-43B3-948B-1728B52AA6E4}">
                <adec:decorative xmlns:adec="http://schemas.microsoft.com/office/drawing/2017/decorative" val="1"/>
              </a:ext>
            </a:extLst>
          </p:cNvPr>
          <p:cNvSpPr>
            <a:spLocks noGrp="1"/>
          </p:cNvSpPr>
          <p:nvPr>
            <p:ph sz="quarter" idx="42" hasCustomPrompt="1"/>
          </p:nvPr>
        </p:nvSpPr>
        <p:spPr>
          <a:xfrm>
            <a:off x="1536192" y="4535424"/>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dirty="0"/>
              <a:t>.</a:t>
            </a:r>
          </a:p>
        </p:txBody>
      </p:sp>
      <p:sp>
        <p:nvSpPr>
          <p:cNvPr id="19" name="Agenda item 5">
            <a:extLst>
              <a:ext uri="{FF2B5EF4-FFF2-40B4-BE49-F238E27FC236}">
                <a16:creationId xmlns:a16="http://schemas.microsoft.com/office/drawing/2014/main" id="{9BC64A6F-E796-8052-BDC4-C41A84E890AC}"/>
              </a:ext>
              <a:ext uri="{C183D7F6-B498-43B3-948B-1728B52AA6E4}">
                <adec:decorative xmlns:adec="http://schemas.microsoft.com/office/drawing/2017/decorative" val="1"/>
              </a:ext>
            </a:extLst>
          </p:cNvPr>
          <p:cNvSpPr>
            <a:spLocks noGrp="1"/>
          </p:cNvSpPr>
          <p:nvPr>
            <p:ph type="body" sz="quarter" idx="22" hasCustomPrompt="1"/>
          </p:nvPr>
        </p:nvSpPr>
        <p:spPr>
          <a:xfrm>
            <a:off x="768096" y="4751334"/>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X</a:t>
            </a:r>
          </a:p>
        </p:txBody>
      </p:sp>
      <p:sp>
        <p:nvSpPr>
          <p:cNvPr id="36" name="Agenda item 5 description">
            <a:extLst>
              <a:ext uri="{FF2B5EF4-FFF2-40B4-BE49-F238E27FC236}">
                <a16:creationId xmlns:a16="http://schemas.microsoft.com/office/drawing/2014/main" id="{2A36E3F2-5923-CCBC-97A9-3E586E1CF53B}"/>
              </a:ext>
              <a:ext uri="{C183D7F6-B498-43B3-948B-1728B52AA6E4}">
                <adec:decorative xmlns:adec="http://schemas.microsoft.com/office/drawing/2017/decorative" val="0"/>
              </a:ext>
            </a:extLst>
          </p:cNvPr>
          <p:cNvSpPr>
            <a:spLocks noGrp="1"/>
          </p:cNvSpPr>
          <p:nvPr>
            <p:ph type="body" sz="quarter" idx="30" hasCustomPrompt="1"/>
          </p:nvPr>
        </p:nvSpPr>
        <p:spPr>
          <a:xfrm>
            <a:off x="1531220" y="4751334"/>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dirty="0"/>
              <a:t>Click to add agenda item 5</a:t>
            </a:r>
          </a:p>
        </p:txBody>
      </p:sp>
      <p:sp>
        <p:nvSpPr>
          <p:cNvPr id="16" name="Agenda line 5 Placeholder">
            <a:extLst>
              <a:ext uri="{FF2B5EF4-FFF2-40B4-BE49-F238E27FC236}">
                <a16:creationId xmlns:a16="http://schemas.microsoft.com/office/drawing/2014/main" id="{5BC826FD-42D6-F330-42BD-1B51308F53DA}"/>
              </a:ext>
              <a:ext uri="{C183D7F6-B498-43B3-948B-1728B52AA6E4}">
                <adec:decorative xmlns:adec="http://schemas.microsoft.com/office/drawing/2017/decorative" val="1"/>
              </a:ext>
            </a:extLst>
          </p:cNvPr>
          <p:cNvSpPr>
            <a:spLocks noGrp="1"/>
          </p:cNvSpPr>
          <p:nvPr>
            <p:ph sz="quarter" idx="43" hasCustomPrompt="1"/>
          </p:nvPr>
        </p:nvSpPr>
        <p:spPr>
          <a:xfrm>
            <a:off x="1536192" y="5312664"/>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dirty="0"/>
              <a:t>.</a:t>
            </a:r>
          </a:p>
        </p:txBody>
      </p:sp>
      <p:sp>
        <p:nvSpPr>
          <p:cNvPr id="21" name="Agenda item 6">
            <a:extLst>
              <a:ext uri="{FF2B5EF4-FFF2-40B4-BE49-F238E27FC236}">
                <a16:creationId xmlns:a16="http://schemas.microsoft.com/office/drawing/2014/main" id="{1B9398C7-9BFD-530A-AAD5-5DB929ACE1DB}"/>
              </a:ext>
              <a:ext uri="{C183D7F6-B498-43B3-948B-1728B52AA6E4}">
                <adec:decorative xmlns:adec="http://schemas.microsoft.com/office/drawing/2017/decorative" val="1"/>
              </a:ext>
            </a:extLst>
          </p:cNvPr>
          <p:cNvSpPr>
            <a:spLocks noGrp="1"/>
          </p:cNvSpPr>
          <p:nvPr>
            <p:ph type="body" sz="quarter" idx="24" hasCustomPrompt="1"/>
          </p:nvPr>
        </p:nvSpPr>
        <p:spPr>
          <a:xfrm>
            <a:off x="768096" y="5525036"/>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X</a:t>
            </a:r>
          </a:p>
        </p:txBody>
      </p:sp>
      <p:sp>
        <p:nvSpPr>
          <p:cNvPr id="37" name="Agenda item 6 description">
            <a:extLst>
              <a:ext uri="{FF2B5EF4-FFF2-40B4-BE49-F238E27FC236}">
                <a16:creationId xmlns:a16="http://schemas.microsoft.com/office/drawing/2014/main" id="{7D7BE22F-DA85-C34B-5FFD-B711790E06D2}"/>
              </a:ext>
              <a:ext uri="{C183D7F6-B498-43B3-948B-1728B52AA6E4}">
                <adec:decorative xmlns:adec="http://schemas.microsoft.com/office/drawing/2017/decorative" val="0"/>
              </a:ext>
            </a:extLst>
          </p:cNvPr>
          <p:cNvSpPr>
            <a:spLocks noGrp="1"/>
          </p:cNvSpPr>
          <p:nvPr>
            <p:ph type="body" sz="quarter" idx="31" hasCustomPrompt="1"/>
          </p:nvPr>
        </p:nvSpPr>
        <p:spPr>
          <a:xfrm>
            <a:off x="1531220" y="5525036"/>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dirty="0"/>
              <a:t>Click to add agenda item 6</a:t>
            </a:r>
          </a:p>
        </p:txBody>
      </p:sp>
      <p:sp>
        <p:nvSpPr>
          <p:cNvPr id="11" name="Agenda line 6 Placeholder">
            <a:extLst>
              <a:ext uri="{FF2B5EF4-FFF2-40B4-BE49-F238E27FC236}">
                <a16:creationId xmlns:a16="http://schemas.microsoft.com/office/drawing/2014/main" id="{69551B19-5FB8-119B-B488-08BCF0E6B506}"/>
              </a:ext>
              <a:ext uri="{C183D7F6-B498-43B3-948B-1728B52AA6E4}">
                <adec:decorative xmlns:adec="http://schemas.microsoft.com/office/drawing/2017/decorative" val="1"/>
              </a:ext>
            </a:extLst>
          </p:cNvPr>
          <p:cNvSpPr>
            <a:spLocks noGrp="1"/>
          </p:cNvSpPr>
          <p:nvPr>
            <p:ph sz="quarter" idx="41" hasCustomPrompt="1"/>
          </p:nvPr>
        </p:nvSpPr>
        <p:spPr>
          <a:xfrm>
            <a:off x="1536192" y="6080759"/>
            <a:ext cx="5328000" cy="9144"/>
          </a:xfrm>
          <a:prstGeom prst="rect">
            <a:avLst/>
          </a:prstGeom>
          <a:solidFill>
            <a:srgbClr val="CCCCCC"/>
          </a:solidFill>
          <a:ln>
            <a:noFill/>
          </a:ln>
        </p:spPr>
        <p:txBody>
          <a:bodyPr/>
          <a:lstStyle>
            <a:lvl1pPr marL="0" indent="0">
              <a:buNone/>
              <a:defRPr sz="100">
                <a:solidFill>
                  <a:schemeClr val="tx1"/>
                </a:solidFill>
              </a:defRPr>
            </a:lvl1pPr>
          </a:lstStyle>
          <a:p>
            <a:pPr lvl="0"/>
            <a:r>
              <a:rPr lang="en-US" noProof="0" dirty="0"/>
              <a:t>.</a:t>
            </a:r>
          </a:p>
        </p:txBody>
      </p:sp>
      <p:sp>
        <p:nvSpPr>
          <p:cNvPr id="10" name="Picture Placeholder 20">
            <a:extLst>
              <a:ext uri="{FF2B5EF4-FFF2-40B4-BE49-F238E27FC236}">
                <a16:creationId xmlns:a16="http://schemas.microsoft.com/office/drawing/2014/main" id="{248D24D7-EC9C-F974-7D82-7F4B6F87926D}"/>
              </a:ext>
              <a:ext uri="{C183D7F6-B498-43B3-948B-1728B52AA6E4}">
                <adec:decorative xmlns:adec="http://schemas.microsoft.com/office/drawing/2017/decorative" val="1"/>
              </a:ext>
            </a:extLst>
          </p:cNvPr>
          <p:cNvSpPr>
            <a:spLocks noGrp="1"/>
          </p:cNvSpPr>
          <p:nvPr>
            <p:ph type="pic" sz="quarter" idx="14" hasCustomPrompt="1"/>
          </p:nvPr>
        </p:nvSpPr>
        <p:spPr>
          <a:xfrm>
            <a:off x="7620000" y="765176"/>
            <a:ext cx="3805238" cy="5327650"/>
          </a:xfrm>
          <a:prstGeom prst="rect">
            <a:avLst/>
          </a:prstGeom>
        </p:spPr>
        <p:txBody>
          <a:bodyPr lIns="0" tIns="0" rIns="0" bIns="0">
            <a:noAutofit/>
          </a:bodyPr>
          <a:lstStyle>
            <a:lvl1pPr marL="0" indent="0">
              <a:spcBef>
                <a:spcPts val="500"/>
              </a:spcBef>
              <a:buNone/>
              <a:defRPr lang="en-GB" sz="1800" kern="1200" baseline="0" noProof="0" dirty="0" smtClean="0">
                <a:solidFill>
                  <a:schemeClr val="tx1"/>
                </a:solidFill>
                <a:latin typeface="Arial" pitchFamily="34" charset="0"/>
                <a:ea typeface="+mn-ea"/>
                <a:cs typeface="+mn-cs"/>
                <a:sym typeface="Wingdings" panose="05000000000000000000" pitchFamily="2" charset="2"/>
              </a:defRPr>
            </a:lvl1pPr>
          </a:lstStyle>
          <a:p>
            <a:r>
              <a:rPr lang="en-US" noProof="0" dirty="0"/>
              <a:t>Click icon to add image. Images are available to download from the Brand Source image librarybrand.cgi.com</a:t>
            </a:r>
          </a:p>
        </p:txBody>
      </p:sp>
      <p:sp>
        <p:nvSpPr>
          <p:cNvPr id="2" name="Footer Placeholder 1">
            <a:extLst>
              <a:ext uri="{FF2B5EF4-FFF2-40B4-BE49-F238E27FC236}">
                <a16:creationId xmlns:a16="http://schemas.microsoft.com/office/drawing/2014/main" id="{11E23B5B-86A5-9929-E075-CFDE6B46C894}"/>
              </a:ext>
              <a:ext uri="{C183D7F6-B498-43B3-948B-1728B52AA6E4}">
                <adec:decorative xmlns:adec="http://schemas.microsoft.com/office/drawing/2017/decorative" val="1"/>
              </a:ext>
            </a:extLst>
          </p:cNvPr>
          <p:cNvSpPr>
            <a:spLocks noGrp="1"/>
          </p:cNvSpPr>
          <p:nvPr>
            <p:ph type="ftr" sz="quarter" idx="45"/>
          </p:nvPr>
        </p:nvSpPr>
        <p:spPr/>
        <p:txBody>
          <a:bodyPr/>
          <a:lstStyle/>
          <a:p>
            <a:endParaRPr lang="en-US" noProof="0" dirty="0"/>
          </a:p>
        </p:txBody>
      </p:sp>
      <p:sp>
        <p:nvSpPr>
          <p:cNvPr id="4" name="Slide Number Placeholder 3">
            <a:extLst>
              <a:ext uri="{FF2B5EF4-FFF2-40B4-BE49-F238E27FC236}">
                <a16:creationId xmlns:a16="http://schemas.microsoft.com/office/drawing/2014/main" id="{8C7834B6-7F1E-DDCB-2FF1-903263236C2C}"/>
              </a:ext>
              <a:ext uri="{C183D7F6-B498-43B3-948B-1728B52AA6E4}">
                <adec:decorative xmlns:adec="http://schemas.microsoft.com/office/drawing/2017/decorative" val="1"/>
              </a:ext>
            </a:extLst>
          </p:cNvPr>
          <p:cNvSpPr>
            <a:spLocks noGrp="1"/>
          </p:cNvSpPr>
          <p:nvPr>
            <p:ph type="sldNum" sz="quarter" idx="11"/>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2949560860"/>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Graphic device and text">
    <p:spTree>
      <p:nvGrpSpPr>
        <p:cNvPr id="1" name=""/>
        <p:cNvGrpSpPr/>
        <p:nvPr/>
      </p:nvGrpSpPr>
      <p:grpSpPr>
        <a:xfrm>
          <a:off x="0" y="0"/>
          <a:ext cx="0" cy="0"/>
          <a:chOff x="0" y="0"/>
          <a:chExt cx="0" cy="0"/>
        </a:xfrm>
      </p:grpSpPr>
      <p:sp>
        <p:nvSpPr>
          <p:cNvPr id="11" name="Espace réservé pour une image  17">
            <a:extLst>
              <a:ext uri="{FF2B5EF4-FFF2-40B4-BE49-F238E27FC236}">
                <a16:creationId xmlns:a16="http://schemas.microsoft.com/office/drawing/2014/main" id="{158CC81F-693C-7745-ACBD-E267DB1433AB}"/>
              </a:ext>
            </a:extLst>
          </p:cNvPr>
          <p:cNvSpPr>
            <a:spLocks noGrp="1" noChangeAspect="1"/>
          </p:cNvSpPr>
          <p:nvPr>
            <p:ph type="pic" sz="quarter" idx="11" hasCustomPrompt="1"/>
          </p:nvPr>
        </p:nvSpPr>
        <p:spPr>
          <a:xfrm>
            <a:off x="785728" y="765526"/>
            <a:ext cx="5327298" cy="5327299"/>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a:lvl1pPr>
          </a:lstStyle>
          <a:p>
            <a:r>
              <a:rPr lang="en-CA" sz="3200" dirty="0">
                <a:cs typeface="Arial" pitchFamily="34" charset="0"/>
              </a:rPr>
              <a:t>Click on the Image icon to change with a new picture located on your computer</a:t>
            </a:r>
            <a:endParaRPr lang="fr-FR" dirty="0"/>
          </a:p>
        </p:txBody>
      </p:sp>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6888163" y="684000"/>
            <a:ext cx="4537075" cy="611189"/>
          </a:xfrm>
          <a:prstGeom prst="rect">
            <a:avLst/>
          </a:prstGeom>
        </p:spPr>
        <p:txBody>
          <a:bodyPr vert="horz" lIns="0" tIns="0" rIns="0" bIns="0" rtlCol="0" anchor="t" anchorCtr="0">
            <a:noAutofit/>
          </a:bodyPr>
          <a:lstStyle/>
          <a:p>
            <a:r>
              <a:rPr lang="en-CA" noProof="0" dirty="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9"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6888163" y="1684422"/>
            <a:ext cx="4537075" cy="4408404"/>
          </a:xfrm>
          <a:prstGeom prst="rect">
            <a:avLst/>
          </a:prstGeom>
        </p:spPr>
        <p:txBody>
          <a:bodyPr lIns="0" tIns="0" rIns="0" bIns="0">
            <a:noAutofit/>
          </a:bodyPr>
          <a:lstStyle>
            <a:lvl1pPr marL="0" indent="0">
              <a:spcBef>
                <a:spcPts val="0"/>
              </a:spcBef>
              <a:buClrTx/>
              <a:buSzPct val="100000"/>
              <a:buFont typeface="Arial" pitchFamily="34" charset="0"/>
              <a:buNone/>
              <a:defRPr sz="2000">
                <a:solidFill>
                  <a:schemeClr val="tx1"/>
                </a:solidFill>
                <a:latin typeface="Arial" pitchFamily="34" charset="0"/>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7517090"/>
      </p:ext>
    </p:extLst>
  </p:cSld>
  <p:clrMapOvr>
    <a:masterClrMapping/>
  </p:clrMapOvr>
  <p:extLst>
    <p:ext uri="{DCECCB84-F9BA-43D5-87BE-67443E8EF086}">
      <p15:sldGuideLst xmlns:p15="http://schemas.microsoft.com/office/powerpoint/2012/main"/>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F54B69-F2F9-F04B-B242-EB97229446DE}"/>
              </a:ext>
            </a:extLst>
          </p:cNvPr>
          <p:cNvSpPr>
            <a:spLocks noGrp="1"/>
          </p:cNvSpPr>
          <p:nvPr>
            <p:ph type="title" hasCustomPrompt="1"/>
          </p:nvPr>
        </p:nvSpPr>
        <p:spPr>
          <a:xfrm>
            <a:off x="766763" y="684000"/>
            <a:ext cx="10658475" cy="541112"/>
          </a:xfrm>
          <a:prstGeom prst="rect">
            <a:avLst/>
          </a:prstGeom>
        </p:spPr>
        <p:txBody>
          <a:bodyPr vert="horz" lIns="0" tIns="0" rIns="0" bIns="0" rtlCol="0" anchor="t" anchorCtr="0">
            <a:noAutofit/>
          </a:bodyPr>
          <a:lstStyle>
            <a:lvl1pPr>
              <a:defRPr>
                <a:solidFill>
                  <a:schemeClr val="tx1"/>
                </a:solidFill>
              </a:defRPr>
            </a:lvl1pPr>
          </a:lstStyle>
          <a:p>
            <a:r>
              <a:rPr lang="en-CA" dirty="0"/>
              <a:t>Standard text slide</a:t>
            </a:r>
            <a:endParaRPr lang="en-US" noProof="0" dirty="0"/>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anose="020B0604020202020204"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6E89F11F-EB91-974A-B104-3B694D3EABA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290893110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69832"/>
            <a:ext cx="2305050" cy="828811"/>
          </a:xfrm>
          <a:prstGeom prst="rect">
            <a:avLst/>
          </a:prstGeom>
        </p:spPr>
        <p:txBody>
          <a:bodyPr lIns="0" tIns="0" rIns="0" bIns="0">
            <a:noAutofit/>
          </a:bodyPr>
          <a:lstStyle>
            <a:lvl1pPr marL="0" indent="0">
              <a:buNone/>
              <a:defRPr sz="2400"/>
            </a:lvl1pPr>
          </a:lstStyle>
          <a:p>
            <a:pPr lvl="0"/>
            <a:r>
              <a:rPr lang="en-CA" dirty="0"/>
              <a:t>Title</a:t>
            </a:r>
          </a:p>
        </p:txBody>
      </p:sp>
      <p:sp>
        <p:nvSpPr>
          <p:cNvPr id="25" name="Espace réservé du texte 4">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9597" y="1569832"/>
            <a:ext cx="2305050" cy="828811"/>
          </a:xfrm>
          <a:prstGeom prst="rect">
            <a:avLst/>
          </a:prstGeom>
        </p:spPr>
        <p:txBody>
          <a:bodyPr lIns="0" tIns="0" rIns="0" bIns="0">
            <a:noAutofit/>
          </a:bodyPr>
          <a:lstStyle>
            <a:lvl1pPr marL="0" indent="0">
              <a:buNone/>
              <a:defRPr sz="2400"/>
            </a:lvl1pPr>
          </a:lstStyle>
          <a:p>
            <a:pPr lvl="0"/>
            <a:r>
              <a:rPr lang="en-CA" dirty="0"/>
              <a:t>Title</a:t>
            </a:r>
          </a:p>
        </p:txBody>
      </p:sp>
      <p:sp>
        <p:nvSpPr>
          <p:cNvPr id="26" name="Espace réservé du texte 4">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544296" y="1569832"/>
            <a:ext cx="2305050" cy="828811"/>
          </a:xfrm>
          <a:prstGeom prst="rect">
            <a:avLst/>
          </a:prstGeom>
        </p:spPr>
        <p:txBody>
          <a:bodyPr lIns="0" tIns="0" rIns="0" bIns="0">
            <a:noAutofit/>
          </a:bodyPr>
          <a:lstStyle>
            <a:lvl1pPr marL="0" indent="0">
              <a:buNone/>
              <a:defRPr sz="2400"/>
            </a:lvl1pPr>
          </a:lstStyle>
          <a:p>
            <a:pPr lvl="0"/>
            <a:r>
              <a:rPr lang="en-CA" dirty="0"/>
              <a:t>Title</a:t>
            </a:r>
          </a:p>
        </p:txBody>
      </p:sp>
      <p:sp>
        <p:nvSpPr>
          <p:cNvPr id="27" name="Espace réservé du text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347546" y="1569832"/>
            <a:ext cx="2077692" cy="828811"/>
          </a:xfrm>
          <a:prstGeom prst="rect">
            <a:avLst/>
          </a:prstGeom>
        </p:spPr>
        <p:txBody>
          <a:bodyPr lIns="0" tIns="0" rIns="0" bIns="0">
            <a:noAutofit/>
          </a:bodyPr>
          <a:lstStyle>
            <a:lvl1pPr marL="0" indent="0">
              <a:buNone/>
              <a:defRPr sz="2400"/>
            </a:lvl1pPr>
          </a:lstStyle>
          <a:p>
            <a:pPr lvl="0"/>
            <a:r>
              <a:rPr lang="en-CA" dirty="0"/>
              <a:t>Title</a:t>
            </a:r>
          </a:p>
        </p:txBody>
      </p:sp>
      <p:sp>
        <p:nvSpPr>
          <p:cNvPr id="3" name="Espace réservé du texte 2">
            <a:extLst>
              <a:ext uri="{FF2B5EF4-FFF2-40B4-BE49-F238E27FC236}">
                <a16:creationId xmlns:a16="http://schemas.microsoft.com/office/drawing/2014/main" id="{A0CCD124-1965-4543-8B41-42A23BF10BF9}"/>
              </a:ext>
            </a:extLst>
          </p:cNvPr>
          <p:cNvSpPr>
            <a:spLocks noGrp="1"/>
          </p:cNvSpPr>
          <p:nvPr>
            <p:ph type="body" sz="quarter" idx="14" hasCustomPrompt="1"/>
          </p:nvPr>
        </p:nvSpPr>
        <p:spPr>
          <a:xfrm>
            <a:off x="766763"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sz="1600"/>
            </a:lvl1pPr>
          </a:lstStyle>
          <a:p>
            <a:pPr lvl="0"/>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lvl="0"/>
            <a:endParaRPr lang="en-CA" dirty="0"/>
          </a:p>
        </p:txBody>
      </p:sp>
      <p:sp>
        <p:nvSpPr>
          <p:cNvPr id="11" name="Espace réservé du texte 2">
            <a:extLst>
              <a:ext uri="{FF2B5EF4-FFF2-40B4-BE49-F238E27FC236}">
                <a16:creationId xmlns:a16="http://schemas.microsoft.com/office/drawing/2014/main" id="{9BCD5E3F-8CA5-684B-B78F-B74898839C64}"/>
              </a:ext>
            </a:extLst>
          </p:cNvPr>
          <p:cNvSpPr>
            <a:spLocks noGrp="1"/>
          </p:cNvSpPr>
          <p:nvPr>
            <p:ph type="body" sz="quarter" idx="15" hasCustomPrompt="1"/>
          </p:nvPr>
        </p:nvSpPr>
        <p:spPr>
          <a:xfrm>
            <a:off x="3569999"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sz="1600"/>
            </a:lvl1pPr>
          </a:lstStyle>
          <a:p>
            <a:pPr lvl="0"/>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lvl="0"/>
            <a:endParaRPr lang="en-CA" dirty="0"/>
          </a:p>
        </p:txBody>
      </p:sp>
      <p:sp>
        <p:nvSpPr>
          <p:cNvPr id="12" name="Espace réservé du texte 2">
            <a:extLst>
              <a:ext uri="{FF2B5EF4-FFF2-40B4-BE49-F238E27FC236}">
                <a16:creationId xmlns:a16="http://schemas.microsoft.com/office/drawing/2014/main" id="{009B656D-E506-E94F-ADB1-62D30E9CBF0C}"/>
              </a:ext>
            </a:extLst>
          </p:cNvPr>
          <p:cNvSpPr>
            <a:spLocks noGrp="1"/>
          </p:cNvSpPr>
          <p:nvPr>
            <p:ph type="body" sz="quarter" idx="16" hasCustomPrompt="1"/>
          </p:nvPr>
        </p:nvSpPr>
        <p:spPr>
          <a:xfrm>
            <a:off x="6537468"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sz="1600"/>
            </a:lvl1pPr>
          </a:lstStyle>
          <a:p>
            <a:pPr lvl="0"/>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lvl="0"/>
            <a:endParaRPr lang="en-CA" dirty="0"/>
          </a:p>
        </p:txBody>
      </p:sp>
      <p:sp>
        <p:nvSpPr>
          <p:cNvPr id="13" name="Espace réservé du texte 2">
            <a:extLst>
              <a:ext uri="{FF2B5EF4-FFF2-40B4-BE49-F238E27FC236}">
                <a16:creationId xmlns:a16="http://schemas.microsoft.com/office/drawing/2014/main" id="{218B53AF-E978-6444-B00D-EA1BCE273AE0}"/>
              </a:ext>
            </a:extLst>
          </p:cNvPr>
          <p:cNvSpPr>
            <a:spLocks noGrp="1"/>
          </p:cNvSpPr>
          <p:nvPr>
            <p:ph type="body" sz="quarter" idx="17" hasCustomPrompt="1"/>
          </p:nvPr>
        </p:nvSpPr>
        <p:spPr>
          <a:xfrm>
            <a:off x="9342727" y="2597426"/>
            <a:ext cx="2082511"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sz="1600"/>
            </a:lvl1pPr>
          </a:lstStyle>
          <a:p>
            <a:pPr lvl="0"/>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lvl="0"/>
            <a:endParaRPr lang="en-CA" dirty="0"/>
          </a:p>
        </p:txBody>
      </p:sp>
      <p:sp>
        <p:nvSpPr>
          <p:cNvPr id="15" name="Titre 1">
            <a:extLst>
              <a:ext uri="{FF2B5EF4-FFF2-40B4-BE49-F238E27FC236}">
                <a16:creationId xmlns:a16="http://schemas.microsoft.com/office/drawing/2014/main" id="{423D2075-57BE-0849-A5A7-B72DC6693C16}"/>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dirty="0"/>
              <a:t>Four columns</a:t>
            </a:r>
          </a:p>
        </p:txBody>
      </p:sp>
      <p:sp>
        <p:nvSpPr>
          <p:cNvPr id="16" name="Slide Number Placeholder 5">
            <a:extLst>
              <a:ext uri="{FF2B5EF4-FFF2-40B4-BE49-F238E27FC236}">
                <a16:creationId xmlns:a16="http://schemas.microsoft.com/office/drawing/2014/main" id="{40F3EE84-E142-6541-8D93-B9456A6B3340}"/>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321811393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D2EE9D2-4EE1-E84A-8F59-9549A5FAD563}"/>
              </a:ext>
            </a:extLst>
          </p:cNvPr>
          <p:cNvSpPr>
            <a:spLocks noGrp="1"/>
          </p:cNvSpPr>
          <p:nvPr>
            <p:ph type="title" hasCustomPrompt="1"/>
          </p:nvPr>
        </p:nvSpPr>
        <p:spPr>
          <a:xfrm>
            <a:off x="766800" y="684000"/>
            <a:ext cx="10647638" cy="560042"/>
          </a:xfrm>
          <a:prstGeom prst="rect">
            <a:avLst/>
          </a:prstGeom>
        </p:spPr>
        <p:txBody>
          <a:bodyPr vert="horz" lIns="0" tIns="0" rIns="0" bIns="0" rtlCol="0" anchor="t" anchorCtr="0">
            <a:noAutofit/>
          </a:bodyPr>
          <a:lstStyle/>
          <a:p>
            <a:r>
              <a:rPr lang="en-US" noProof="0" dirty="0"/>
              <a:t>Title and Content - High Content slide</a:t>
            </a:r>
          </a:p>
        </p:txBody>
      </p:sp>
      <p:sp>
        <p:nvSpPr>
          <p:cNvPr id="5" name="Content Placeholder 20">
            <a:extLst>
              <a:ext uri="{FF2B5EF4-FFF2-40B4-BE49-F238E27FC236}">
                <a16:creationId xmlns:a16="http://schemas.microsoft.com/office/drawing/2014/main" id="{5F3BF5DA-644D-6C41-A47D-B83355A9712E}"/>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179388" indent="-1793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chemeClr val="tx1"/>
              </a:buClr>
              <a:buSzPct val="100000"/>
              <a:buFont typeface="Calibri" panose="020F0502020204030204" pitchFamily="34" charset="0"/>
              <a:buChar char="–"/>
              <a:defRPr sz="1800">
                <a:solidFill>
                  <a:schemeClr val="tx1"/>
                </a:solidFill>
                <a:latin typeface="Arial" pitchFamily="34" charset="0"/>
              </a:defRPr>
            </a:lvl3pPr>
            <a:lvl4pPr marL="539750" indent="-179388">
              <a:spcBef>
                <a:spcPts val="600"/>
              </a:spcBef>
              <a:buClr>
                <a:schemeClr val="tx1"/>
              </a:buClr>
              <a:buSzPct val="110000"/>
              <a:buFont typeface="Wingdings" pitchFamily="2" charset="2"/>
              <a:buChar char="§"/>
              <a:defRPr sz="1600">
                <a:solidFill>
                  <a:schemeClr val="tx1"/>
                </a:solidFill>
                <a:latin typeface="Arial" pitchFamily="34" charset="0"/>
              </a:defRPr>
            </a:lvl4pPr>
            <a:lvl5pPr marL="719138" indent="-1793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Pct val="100000"/>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4ECAC11E-D167-EE4C-BF01-0C0C599D9F1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315842041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dirty="0"/>
              <a:t>Title only slide</a:t>
            </a:r>
          </a:p>
        </p:txBody>
      </p:sp>
      <p:sp>
        <p:nvSpPr>
          <p:cNvPr id="3" name="Picture Placeholder 2">
            <a:extLst>
              <a:ext uri="{FF2B5EF4-FFF2-40B4-BE49-F238E27FC236}">
                <a16:creationId xmlns:a16="http://schemas.microsoft.com/office/drawing/2014/main" id="{D6235EE9-1B76-41EB-81B6-E2BDF04D6E6B}"/>
              </a:ext>
            </a:extLst>
          </p:cNvPr>
          <p:cNvSpPr>
            <a:spLocks noGrp="1"/>
          </p:cNvSpPr>
          <p:nvPr>
            <p:ph type="pic" sz="quarter" idx="10"/>
          </p:nvPr>
        </p:nvSpPr>
        <p:spPr>
          <a:xfrm>
            <a:off x="5781675" y="1714500"/>
            <a:ext cx="720000" cy="720000"/>
          </a:xfrm>
          <a:prstGeom prst="ellipse">
            <a:avLst/>
          </a:prstGeom>
        </p:spPr>
        <p:txBody>
          <a:bodyPr/>
          <a:lstStyle/>
          <a:p>
            <a:endParaRPr lang="en-GB" dirty="0"/>
          </a:p>
        </p:txBody>
      </p:sp>
    </p:spTree>
    <p:extLst>
      <p:ext uri="{BB962C8B-B14F-4D97-AF65-F5344CB8AC3E}">
        <p14:creationId xmlns:p14="http://schemas.microsoft.com/office/powerpoint/2010/main" val="391720452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132893771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p:nvPr>
        </p:nvSpPr>
        <p:spPr>
          <a:xfrm>
            <a:off x="766764" y="1557339"/>
            <a:ext cx="4915580" cy="453548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Pct val="100000"/>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5" name="Content Placeholder 20">
            <a:extLst>
              <a:ext uri="{FF2B5EF4-FFF2-40B4-BE49-F238E27FC236}">
                <a16:creationId xmlns:a16="http://schemas.microsoft.com/office/drawing/2014/main" id="{3D191AF6-4147-D342-8647-88C4F48C1A6B}"/>
              </a:ext>
            </a:extLst>
          </p:cNvPr>
          <p:cNvSpPr>
            <a:spLocks noGrp="1"/>
          </p:cNvSpPr>
          <p:nvPr>
            <p:ph sz="quarter" idx="23"/>
          </p:nvPr>
        </p:nvSpPr>
        <p:spPr>
          <a:xfrm>
            <a:off x="6596743" y="1557339"/>
            <a:ext cx="4828496" cy="4535486"/>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6" name="Titre 1">
            <a:extLst>
              <a:ext uri="{FF2B5EF4-FFF2-40B4-BE49-F238E27FC236}">
                <a16:creationId xmlns:a16="http://schemas.microsoft.com/office/drawing/2014/main" id="{DDFA4433-FCCE-E346-8C9A-CC579FE5377F}"/>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dirty="0"/>
              <a:t>Two columns</a:t>
            </a:r>
          </a:p>
        </p:txBody>
      </p:sp>
      <p:sp>
        <p:nvSpPr>
          <p:cNvPr id="7" name="Slide Number Placeholder 5">
            <a:extLst>
              <a:ext uri="{FF2B5EF4-FFF2-40B4-BE49-F238E27FC236}">
                <a16:creationId xmlns:a16="http://schemas.microsoft.com/office/drawing/2014/main" id="{E3FC057D-4B39-F949-92A2-1856EB58EF3E}"/>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296251662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D429A8B-5F07-CA4F-B342-C88D6C5DB7B1}"/>
              </a:ext>
            </a:extLst>
          </p:cNvPr>
          <p:cNvSpPr>
            <a:spLocks noGrp="1"/>
          </p:cNvSpPr>
          <p:nvPr>
            <p:ph type="title" hasCustomPrompt="1"/>
          </p:nvPr>
        </p:nvSpPr>
        <p:spPr>
          <a:xfrm>
            <a:off x="766763" y="684000"/>
            <a:ext cx="10658475" cy="576262"/>
          </a:xfrm>
          <a:prstGeom prst="rect">
            <a:avLst/>
          </a:prstGeom>
        </p:spPr>
        <p:txBody>
          <a:bodyPr vert="horz" lIns="0" tIns="0" rIns="0" bIns="0" rtlCol="0" anchor="t" anchorCtr="0">
            <a:noAutofit/>
          </a:bodyPr>
          <a:lstStyle/>
          <a:p>
            <a:r>
              <a:rPr lang="en-US" noProof="0" dirty="0"/>
              <a:t>Title and Content two - High Content slide</a:t>
            </a:r>
          </a:p>
        </p:txBody>
      </p:sp>
      <p:sp>
        <p:nvSpPr>
          <p:cNvPr id="5" name="Content Placeholder 20">
            <a:extLst>
              <a:ext uri="{FF2B5EF4-FFF2-40B4-BE49-F238E27FC236}">
                <a16:creationId xmlns:a16="http://schemas.microsoft.com/office/drawing/2014/main" id="{D7CEF6C1-9232-3C4B-9EB8-7F0577D6114F}"/>
              </a:ext>
            </a:extLst>
          </p:cNvPr>
          <p:cNvSpPr>
            <a:spLocks noGrp="1"/>
          </p:cNvSpPr>
          <p:nvPr>
            <p:ph sz="quarter" idx="17"/>
          </p:nvPr>
        </p:nvSpPr>
        <p:spPr>
          <a:xfrm>
            <a:off x="766763" y="1570591"/>
            <a:ext cx="4918419" cy="4522234"/>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268288" indent="-268288">
              <a:spcBef>
                <a:spcPts val="600"/>
              </a:spcBef>
              <a:buClr>
                <a:schemeClr val="tx1"/>
              </a:buClr>
              <a:buSzPct val="110000"/>
              <a:buFont typeface="Arial" pitchFamily="34" charset="0"/>
              <a:buChar char="•"/>
              <a:tabLst/>
              <a:defRPr sz="2000" baseline="0">
                <a:solidFill>
                  <a:schemeClr val="tx1"/>
                </a:solidFill>
                <a:latin typeface="Arial" pitchFamily="34" charset="0"/>
              </a:defRPr>
            </a:lvl2pPr>
            <a:lvl3pPr marL="538163" indent="-358775">
              <a:spcBef>
                <a:spcPts val="600"/>
              </a:spcBef>
              <a:buClr>
                <a:schemeClr val="tx1"/>
              </a:buClr>
              <a:buSzPct val="100000"/>
              <a:buFont typeface="Calibri" panose="020F0502020204030204" pitchFamily="34" charset="0"/>
              <a:buChar char="–"/>
              <a:tabLst/>
              <a:defRPr sz="1800">
                <a:solidFill>
                  <a:schemeClr val="tx1"/>
                </a:solidFill>
                <a:latin typeface="Arial" pitchFamily="34" charset="0"/>
              </a:defRPr>
            </a:lvl3pPr>
            <a:lvl4pPr marL="717550" indent="-357188">
              <a:spcBef>
                <a:spcPts val="600"/>
              </a:spcBef>
              <a:buClr>
                <a:schemeClr val="tx1"/>
              </a:buClr>
              <a:buSzPct val="110000"/>
              <a:buFont typeface="Wingdings" pitchFamily="2" charset="2"/>
              <a:buChar char="§"/>
              <a:tabLst/>
              <a:defRPr sz="1600">
                <a:solidFill>
                  <a:schemeClr val="tx1"/>
                </a:solidFill>
                <a:latin typeface="Arial" pitchFamily="34" charset="0"/>
              </a:defRPr>
            </a:lvl4pPr>
            <a:lvl5pPr marL="896938" indent="-357188">
              <a:spcBef>
                <a:spcPts val="600"/>
              </a:spcBef>
              <a:buClr>
                <a:schemeClr val="tx1"/>
              </a:buClr>
              <a:buSzPct val="110000"/>
              <a:buFont typeface="Courier New" panose="02070309020205020404" pitchFamily="49" charset="0"/>
              <a:buChar char="o"/>
              <a:tabLst/>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0">
            <a:extLst>
              <a:ext uri="{FF2B5EF4-FFF2-40B4-BE49-F238E27FC236}">
                <a16:creationId xmlns:a16="http://schemas.microsoft.com/office/drawing/2014/main" id="{D064A7A9-8523-0241-9AE4-6A60DEB4D4D1}"/>
              </a:ext>
            </a:extLst>
          </p:cNvPr>
          <p:cNvSpPr>
            <a:spLocks noGrp="1"/>
          </p:cNvSpPr>
          <p:nvPr>
            <p:ph sz="quarter" idx="18"/>
          </p:nvPr>
        </p:nvSpPr>
        <p:spPr>
          <a:xfrm>
            <a:off x="6586329" y="1557338"/>
            <a:ext cx="4838909" cy="4535487"/>
          </a:xfrm>
          <a:prstGeom prst="rect">
            <a:avLst/>
          </a:prstGeom>
        </p:spPr>
        <p:txBody>
          <a:bodyPr lIns="0" tIns="0" rIns="0" bIns="0">
            <a:noAutofit/>
          </a:bodyPr>
          <a:lstStyle>
            <a:lvl1pPr marL="0" indent="0">
              <a:spcBef>
                <a:spcPts val="600"/>
              </a:spcBef>
              <a:buClr>
                <a:srgbClr val="000000"/>
              </a:buClr>
              <a:buSzPct val="110000"/>
              <a:buFont typeface="Arial" pitchFamily="34" charset="0"/>
              <a:buNone/>
              <a:defRPr sz="2000">
                <a:solidFill>
                  <a:schemeClr val="tx1"/>
                </a:solidFill>
                <a:latin typeface="Arial" pitchFamily="34" charset="0"/>
              </a:defRPr>
            </a:lvl1pPr>
            <a:lvl2pPr marL="179388" indent="-179388">
              <a:spcBef>
                <a:spcPts val="600"/>
              </a:spcBef>
              <a:buClr>
                <a:srgbClr val="000000"/>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rgbClr val="000000"/>
              </a:buClr>
              <a:buSzPct val="100000"/>
              <a:buFont typeface="Calibri" panose="020F0502020204030204" pitchFamily="34" charset="0"/>
              <a:buChar char="–"/>
              <a:defRPr sz="1800">
                <a:solidFill>
                  <a:schemeClr val="tx1"/>
                </a:solidFill>
                <a:latin typeface="Arial" pitchFamily="34" charset="0"/>
              </a:defRPr>
            </a:lvl3pPr>
            <a:lvl4pPr marL="539750" indent="-179388">
              <a:spcBef>
                <a:spcPts val="600"/>
              </a:spcBef>
              <a:buClr>
                <a:srgbClr val="000000"/>
              </a:buClr>
              <a:buSzPct val="110000"/>
              <a:buFont typeface="Wingdings" pitchFamily="2" charset="2"/>
              <a:buChar char="§"/>
              <a:defRPr sz="1600">
                <a:solidFill>
                  <a:schemeClr val="tx1"/>
                </a:solidFill>
                <a:latin typeface="Arial" pitchFamily="34" charset="0"/>
              </a:defRPr>
            </a:lvl4pPr>
            <a:lvl5pPr marL="719138" indent="-179388">
              <a:spcBef>
                <a:spcPts val="6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D3F43615-B088-4842-8DD2-BA05F0EBEB5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66587644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p:nvPr>
        </p:nvSpPr>
        <p:spPr>
          <a:xfrm>
            <a:off x="766763" y="1557338"/>
            <a:ext cx="7634287"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5" name="Title Placeholder 1">
            <a:extLst>
              <a:ext uri="{FF2B5EF4-FFF2-40B4-BE49-F238E27FC236}">
                <a16:creationId xmlns:a16="http://schemas.microsoft.com/office/drawing/2014/main" id="{93E51C5F-F6C0-F042-8FC5-13245991AF32}"/>
              </a:ext>
            </a:extLst>
          </p:cNvPr>
          <p:cNvSpPr>
            <a:spLocks noGrp="1"/>
          </p:cNvSpPr>
          <p:nvPr>
            <p:ph type="title" hasCustomPrompt="1"/>
          </p:nvPr>
        </p:nvSpPr>
        <p:spPr>
          <a:xfrm>
            <a:off x="766763" y="685165"/>
            <a:ext cx="10658475" cy="576262"/>
          </a:xfrm>
          <a:prstGeom prst="rect">
            <a:avLst/>
          </a:prstGeom>
        </p:spPr>
        <p:txBody>
          <a:bodyPr vert="horz" lIns="0" tIns="0" rIns="0" bIns="0" rtlCol="0" anchor="t" anchorCtr="0">
            <a:noAutofit/>
          </a:bodyPr>
          <a:lstStyle/>
          <a:p>
            <a:r>
              <a:rPr lang="en-US" noProof="0" dirty="0"/>
              <a:t>Content with side small graphic </a:t>
            </a:r>
          </a:p>
        </p:txBody>
      </p:sp>
      <p:sp>
        <p:nvSpPr>
          <p:cNvPr id="6" name="Picture Placeholder 11">
            <a:extLst>
              <a:ext uri="{FF2B5EF4-FFF2-40B4-BE49-F238E27FC236}">
                <a16:creationId xmlns:a16="http://schemas.microsoft.com/office/drawing/2014/main" id="{2D34D49C-F4FA-B74B-BB7F-2282D9134435}"/>
              </a:ext>
            </a:extLst>
          </p:cNvPr>
          <p:cNvSpPr>
            <a:spLocks noGrp="1"/>
          </p:cNvSpPr>
          <p:nvPr>
            <p:ph type="pic" sz="quarter" idx="23" hasCustomPrompt="1"/>
          </p:nvPr>
        </p:nvSpPr>
        <p:spPr>
          <a:xfrm>
            <a:off x="9156699" y="1557338"/>
            <a:ext cx="2268539" cy="4535487"/>
          </a:xfrm>
          <a:prstGeom prst="rect">
            <a:avLst/>
          </a:prstGeom>
        </p:spPr>
        <p:txBody>
          <a:bodyPr lIns="0" tIns="0" rIns="0" bIns="0">
            <a:noAutofit/>
          </a:bodyPr>
          <a:lstStyle>
            <a:lvl1pPr marL="179388" indent="-179388">
              <a:buFont typeface="Arial" pitchFamily="34" charset="0"/>
              <a:buNone/>
              <a:defRPr lang="en-AU" sz="1600" kern="1200" dirty="0" smtClean="0">
                <a:solidFill>
                  <a:schemeClr val="tx1"/>
                </a:solidFill>
                <a:latin typeface="Arial" pitchFamily="34" charset="0"/>
                <a:ea typeface="+mn-ea"/>
                <a:cs typeface="+mn-cs"/>
              </a:defRPr>
            </a:lvl1pPr>
          </a:lstStyle>
          <a:p>
            <a:r>
              <a:rPr lang="en-US" dirty="0"/>
              <a:t>Text</a:t>
            </a:r>
          </a:p>
        </p:txBody>
      </p:sp>
      <p:sp>
        <p:nvSpPr>
          <p:cNvPr id="7" name="Slide Number Placeholder 5">
            <a:extLst>
              <a:ext uri="{FF2B5EF4-FFF2-40B4-BE49-F238E27FC236}">
                <a16:creationId xmlns:a16="http://schemas.microsoft.com/office/drawing/2014/main" id="{21F4CA38-72C4-D142-8247-6221593D83D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8" name="TextBox 7">
            <a:extLst>
              <a:ext uri="{FF2B5EF4-FFF2-40B4-BE49-F238E27FC236}">
                <a16:creationId xmlns:a16="http://schemas.microsoft.com/office/drawing/2014/main" id="{B93110AC-EDD5-164D-9903-F88EACB2D912}"/>
              </a:ext>
            </a:extLst>
          </p:cNvPr>
          <p:cNvSpPr txBox="1"/>
          <p:nvPr userDrawn="1"/>
        </p:nvSpPr>
        <p:spPr>
          <a:xfrm>
            <a:off x="2823210" y="845820"/>
            <a:ext cx="0" cy="0"/>
          </a:xfrm>
          <a:prstGeom prst="rect">
            <a:avLst/>
          </a:prstGeom>
        </p:spPr>
        <p:txBody>
          <a:bodyPr vert="horz" wrap="none" lIns="0" tIns="0" rIns="0" bIns="0" rtlCol="0" anchor="t" anchorCtr="0">
            <a:noAutofit/>
          </a:bodyPr>
          <a:lstStyle/>
          <a:p>
            <a:pPr algn="l"/>
            <a:endParaRPr lang="en-CA" dirty="0"/>
          </a:p>
        </p:txBody>
      </p:sp>
    </p:spTree>
    <p:extLst>
      <p:ext uri="{BB962C8B-B14F-4D97-AF65-F5344CB8AC3E}">
        <p14:creationId xmlns:p14="http://schemas.microsoft.com/office/powerpoint/2010/main" val="5030109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D155C-3987-F847-9D0B-84468EFC74D8}"/>
              </a:ext>
            </a:extLst>
          </p:cNvPr>
          <p:cNvSpPr>
            <a:spLocks noGrp="1"/>
          </p:cNvSpPr>
          <p:nvPr>
            <p:ph type="ctrTitle" hasCustomPrompt="1"/>
          </p:nvPr>
        </p:nvSpPr>
        <p:spPr>
          <a:xfrm>
            <a:off x="766763" y="2984416"/>
            <a:ext cx="7326914" cy="1730375"/>
          </a:xfrm>
        </p:spPr>
        <p:txBody>
          <a:bodyPr wrap="square" lIns="0" tIns="0" rIns="0" bIns="0" anchor="t" anchorCtr="0">
            <a:noAutofit/>
          </a:bodyPr>
          <a:lstStyle>
            <a:lvl1pPr algn="l">
              <a:defRPr sz="3600" baseline="0">
                <a:solidFill>
                  <a:schemeClr val="tx1"/>
                </a:solidFill>
              </a:defRPr>
            </a:lvl1pPr>
          </a:lstStyle>
          <a:p>
            <a:r>
              <a:rPr lang="en-US" noProof="0" dirty="0"/>
              <a:t>Quotation page</a:t>
            </a:r>
          </a:p>
        </p:txBody>
      </p:sp>
      <p:sp>
        <p:nvSpPr>
          <p:cNvPr id="5" name="Slide Number Placeholder 5">
            <a:extLst>
              <a:ext uri="{FF2B5EF4-FFF2-40B4-BE49-F238E27FC236}">
                <a16:creationId xmlns:a16="http://schemas.microsoft.com/office/drawing/2014/main" id="{4AB6354D-4439-8B45-B450-15EA71FAF8F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1229640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slide – Layou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14A61-5FF4-45DD-DAC3-987C6FEDD01B}"/>
              </a:ext>
            </a:extLst>
          </p:cNvPr>
          <p:cNvSpPr>
            <a:spLocks noGrp="1"/>
          </p:cNvSpPr>
          <p:nvPr>
            <p:ph type="title" hasCustomPrompt="1"/>
          </p:nvPr>
        </p:nvSpPr>
        <p:spPr>
          <a:xfrm>
            <a:off x="4583114" y="682514"/>
            <a:ext cx="6842124" cy="532765"/>
          </a:xfrm>
        </p:spPr>
        <p:txBody>
          <a:bodyPr/>
          <a:lstStyle/>
          <a:p>
            <a:r>
              <a:rPr lang="en-US" dirty="0"/>
              <a:t>Agenda slide layout 5 - click to add title</a:t>
            </a:r>
          </a:p>
        </p:txBody>
      </p:sp>
      <p:sp>
        <p:nvSpPr>
          <p:cNvPr id="9" name="Content Placeholder 20">
            <a:extLst>
              <a:ext uri="{FF2B5EF4-FFF2-40B4-BE49-F238E27FC236}">
                <a16:creationId xmlns:a16="http://schemas.microsoft.com/office/drawing/2014/main" id="{F3FE636F-7D6F-A556-CB63-5058ECC92133}"/>
              </a:ext>
            </a:extLst>
          </p:cNvPr>
          <p:cNvSpPr>
            <a:spLocks noGrp="1"/>
          </p:cNvSpPr>
          <p:nvPr>
            <p:ph sz="quarter" idx="17" hasCustomPrompt="1"/>
          </p:nvPr>
        </p:nvSpPr>
        <p:spPr>
          <a:xfrm>
            <a:off x="4583114" y="1656522"/>
            <a:ext cx="6842124" cy="4436304"/>
          </a:xfrm>
          <a:prstGeom prst="rect">
            <a:avLst/>
          </a:prstGeom>
          <a:noFill/>
        </p:spPr>
        <p:txBody>
          <a:bodyPr lIns="0" tIns="0" rIns="0" bIns="0">
            <a:noAutofit/>
          </a:bodyPr>
          <a:lstStyle>
            <a:lvl1pPr marL="0" indent="0">
              <a:lnSpc>
                <a:spcPct val="150000"/>
              </a:lnSpc>
              <a:spcBef>
                <a:spcPts val="500"/>
              </a:spcBef>
              <a:buClr>
                <a:schemeClr val="tx1"/>
              </a:buClr>
              <a:buSzPct val="110000"/>
              <a:buFont typeface="Arial" pitchFamily="34" charset="0"/>
              <a:buNone/>
              <a:tabLst>
                <a:tab pos="2005013" algn="l"/>
              </a:tabLst>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indent="0" algn="l" rtl="0" eaLnBrk="1" fontAlgn="ctr" latinLnBrk="0" hangingPunct="1">
              <a:spcBef>
                <a:spcPts val="0"/>
              </a:spcBef>
              <a:spcAft>
                <a:spcPts val="0"/>
              </a:spcAft>
            </a:pP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1</a:t>
            </a:r>
            <a:endParaRPr lang="en-US" sz="2000" b="0" i="0" u="none" strike="noStrike" noProof="0" dirty="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2</a:t>
            </a:r>
            <a:endParaRPr lang="en-US" sz="2000" b="0" i="0" u="none" strike="noStrike" noProof="0" dirty="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3</a:t>
            </a:r>
            <a:endParaRPr lang="en-US" sz="2000" b="0" i="0" u="none" strike="noStrike" noProof="0" dirty="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4</a:t>
            </a:r>
            <a:endParaRPr lang="en-US" sz="2000" b="0" i="0" u="none" strike="noStrike" noProof="0" dirty="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5</a:t>
            </a:r>
            <a:endParaRPr lang="en-US" sz="2000" b="0" i="0" u="none" strike="noStrike" noProof="0" dirty="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6</a:t>
            </a:r>
            <a:endParaRPr lang="en-US" sz="2000" b="0" i="0" u="none" strike="noStrike" noProof="0" dirty="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7</a:t>
            </a:r>
            <a:endParaRPr lang="en-US" sz="2000" b="0" i="0" u="none" strike="noStrike" noProof="0" dirty="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dirty="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8</a:t>
            </a:r>
            <a:endParaRPr lang="en-US" sz="2000" b="0" i="0" u="none" strike="noStrike" noProof="0" dirty="0">
              <a:effectLst/>
              <a:latin typeface="Arial" panose="020B0604020202020204" pitchFamily="34" charset="0"/>
            </a:endParaRPr>
          </a:p>
        </p:txBody>
      </p:sp>
      <p:sp>
        <p:nvSpPr>
          <p:cNvPr id="8" name="Picture Placeholder 20">
            <a:extLst>
              <a:ext uri="{FF2B5EF4-FFF2-40B4-BE49-F238E27FC236}">
                <a16:creationId xmlns:a16="http://schemas.microsoft.com/office/drawing/2014/main" id="{E413754F-2B72-0B3F-616B-8E40CF51EF4C}"/>
              </a:ext>
              <a:ext uri="{C183D7F6-B498-43B3-948B-1728B52AA6E4}">
                <adec:decorative xmlns:adec="http://schemas.microsoft.com/office/drawing/2017/decorative" val="1"/>
              </a:ext>
            </a:extLst>
          </p:cNvPr>
          <p:cNvSpPr>
            <a:spLocks noGrp="1"/>
          </p:cNvSpPr>
          <p:nvPr>
            <p:ph type="pic" sz="quarter" idx="14" hasCustomPrompt="1"/>
          </p:nvPr>
        </p:nvSpPr>
        <p:spPr>
          <a:xfrm>
            <a:off x="791689" y="765176"/>
            <a:ext cx="3000849" cy="5327650"/>
          </a:xfrm>
          <a:prstGeom prst="rect">
            <a:avLst/>
          </a:prstGeom>
        </p:spPr>
        <p:txBody>
          <a:bodyPr lIns="0" tIns="0" rIns="0" bIns="0">
            <a:noAutofit/>
          </a:bodyPr>
          <a:lstStyle>
            <a:lvl1pPr marL="0" indent="0">
              <a:spcBef>
                <a:spcPts val="500"/>
              </a:spcBef>
              <a:buNone/>
              <a:defRPr lang="en-GB" sz="1800" kern="1200" baseline="0" noProof="0" dirty="0" smtClean="0">
                <a:solidFill>
                  <a:schemeClr val="tx1"/>
                </a:solidFill>
                <a:latin typeface="Arial" pitchFamily="34" charset="0"/>
                <a:ea typeface="+mn-ea"/>
                <a:cs typeface="+mn-cs"/>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3" name="Footer Placeholder 2">
            <a:extLst>
              <a:ext uri="{FF2B5EF4-FFF2-40B4-BE49-F238E27FC236}">
                <a16:creationId xmlns:a16="http://schemas.microsoft.com/office/drawing/2014/main" id="{0950AFE0-3AA7-9C01-557E-34036BE2B914}"/>
              </a:ext>
              <a:ext uri="{C183D7F6-B498-43B3-948B-1728B52AA6E4}">
                <adec:decorative xmlns:adec="http://schemas.microsoft.com/office/drawing/2017/decorative" val="1"/>
              </a:ext>
            </a:extLst>
          </p:cNvPr>
          <p:cNvSpPr>
            <a:spLocks noGrp="1"/>
          </p:cNvSpPr>
          <p:nvPr>
            <p:ph type="ftr" sz="quarter" idx="19"/>
          </p:nvPr>
        </p:nvSpPr>
        <p:spPr>
          <a:xfrm>
            <a:off x="4038600" y="6967728"/>
            <a:ext cx="4114800" cy="137160"/>
          </a:xfrm>
        </p:spPr>
        <p:txBody>
          <a:bodyPr/>
          <a:lstStyle/>
          <a:p>
            <a:endParaRPr lang="en-US" noProof="0" dirty="0"/>
          </a:p>
        </p:txBody>
      </p:sp>
      <p:sp>
        <p:nvSpPr>
          <p:cNvPr id="7" name="Slide Number Placeholder">
            <a:extLst>
              <a:ext uri="{FF2B5EF4-FFF2-40B4-BE49-F238E27FC236}">
                <a16:creationId xmlns:a16="http://schemas.microsoft.com/office/drawing/2014/main" id="{72679693-BA13-5E4E-91BE-1606A75B027B}"/>
              </a:ext>
              <a:ext uri="{C183D7F6-B498-43B3-948B-1728B52AA6E4}">
                <adec:decorative xmlns:adec="http://schemas.microsoft.com/office/drawing/2017/decorative" val="1"/>
              </a:ext>
            </a:extLst>
          </p:cNvPr>
          <p:cNvSpPr>
            <a:spLocks noGrp="1"/>
          </p:cNvSpPr>
          <p:nvPr>
            <p:ph type="sldNum" sz="quarter" idx="4"/>
          </p:nvPr>
        </p:nvSpPr>
        <p:spPr>
          <a:xfrm>
            <a:off x="11163034" y="6967728"/>
            <a:ext cx="261660" cy="137160"/>
          </a:xfrm>
          <a:prstGeom prst="rect">
            <a:avLst/>
          </a:prstGeom>
        </p:spPr>
        <p:txBody>
          <a:bodyPr wrap="square" lIns="0" tIns="0" rIns="0" bIns="0" anchor="ctr" anchorCtr="0">
            <a:noAutofit/>
          </a:bodyPr>
          <a:lstStyle>
            <a:lvl1pPr algn="r">
              <a:defRPr lang="en-GB" sz="900" kern="1200" noProof="0" smtClean="0">
                <a:solidFill>
                  <a:srgbClr val="E6E6E6"/>
                </a:solidFill>
                <a:latin typeface="+mn-lt"/>
                <a:ea typeface="+mn-ea"/>
                <a:cs typeface="Arial" pitchFamily="34" charset="0"/>
              </a:defRPr>
            </a:lvl1p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2024065036"/>
      </p:ext>
    </p:extLst>
  </p:cSld>
  <p:clrMapOvr>
    <a:masterClrMapping/>
  </p:clrMapOvr>
  <p:transition/>
  <p:extLst>
    <p:ext uri="{DCECCB84-F9BA-43D5-87BE-67443E8EF086}">
      <p15:sldGuideLst xmlns:p15="http://schemas.microsoft.com/office/powerpoint/2012/main"/>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ation page -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704F1-9387-744F-A7AB-A0C557474C54}"/>
              </a:ext>
            </a:extLst>
          </p:cNvPr>
          <p:cNvSpPr/>
          <p:nvPr userDrawn="1"/>
        </p:nvSpPr>
        <p:spPr bwMode="gray">
          <a:xfrm>
            <a:off x="766763" y="1557338"/>
            <a:ext cx="10658476" cy="2317016"/>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noProof="0" dirty="0">
              <a:solidFill>
                <a:schemeClr val="bg1"/>
              </a:solidFill>
              <a:cs typeface="Arial" pitchFamily="34" charset="0"/>
            </a:endParaRPr>
          </a:p>
        </p:txBody>
      </p:sp>
      <p:sp>
        <p:nvSpPr>
          <p:cNvPr id="11" name="Title Placeholder 1">
            <a:extLst>
              <a:ext uri="{FF2B5EF4-FFF2-40B4-BE49-F238E27FC236}">
                <a16:creationId xmlns:a16="http://schemas.microsoft.com/office/drawing/2014/main" id="{5F6F0F7F-AD94-8A45-9C63-550DEBA61840}"/>
              </a:ext>
            </a:extLst>
          </p:cNvPr>
          <p:cNvSpPr>
            <a:spLocks noGrp="1"/>
          </p:cNvSpPr>
          <p:nvPr>
            <p:ph type="title" hasCustomPrompt="1"/>
          </p:nvPr>
        </p:nvSpPr>
        <p:spPr>
          <a:xfrm>
            <a:off x="766800" y="684000"/>
            <a:ext cx="10664561" cy="673357"/>
          </a:xfrm>
          <a:prstGeom prst="rect">
            <a:avLst/>
          </a:prstGeom>
        </p:spPr>
        <p:txBody>
          <a:bodyPr vert="horz" lIns="0" tIns="0" rIns="0" bIns="0" rtlCol="0" anchor="t" anchorCtr="0">
            <a:noAutofit/>
          </a:bodyPr>
          <a:lstStyle/>
          <a:p>
            <a:r>
              <a:rPr lang="en-US" noProof="0" dirty="0"/>
              <a:t>Quotation page - 2</a:t>
            </a:r>
          </a:p>
        </p:txBody>
      </p:sp>
      <p:sp>
        <p:nvSpPr>
          <p:cNvPr id="12" name="Content Placeholder 20">
            <a:extLst>
              <a:ext uri="{FF2B5EF4-FFF2-40B4-BE49-F238E27FC236}">
                <a16:creationId xmlns:a16="http://schemas.microsoft.com/office/drawing/2014/main" id="{3DC0A301-140F-B842-9A9E-9F3B20853141}"/>
              </a:ext>
            </a:extLst>
          </p:cNvPr>
          <p:cNvSpPr>
            <a:spLocks noGrp="1"/>
          </p:cNvSpPr>
          <p:nvPr>
            <p:ph sz="quarter" idx="17"/>
          </p:nvPr>
        </p:nvSpPr>
        <p:spPr bwMode="white">
          <a:xfrm>
            <a:off x="1558925" y="1924565"/>
            <a:ext cx="9109075" cy="180000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2000" b="1" i="1">
                <a:solidFill>
                  <a:schemeClr val="bg1"/>
                </a:solidFill>
                <a:latin typeface="Arial" pitchFamily="34" charset="0"/>
              </a:defRPr>
            </a:lvl1pPr>
            <a:lvl2pPr marL="0" indent="0">
              <a:spcBef>
                <a:spcPts val="500"/>
              </a:spcBef>
              <a:buClr>
                <a:schemeClr val="bg1"/>
              </a:buClr>
              <a:buSzPct val="110000"/>
              <a:buFont typeface="Arial" pitchFamily="34" charset="0"/>
              <a:buNone/>
              <a:defRPr sz="1800" baseline="0">
                <a:solidFill>
                  <a:schemeClr val="bg1"/>
                </a:solidFill>
                <a:latin typeface="Arial" pitchFamily="34" charset="0"/>
              </a:defRPr>
            </a:lvl2pPr>
            <a:lvl3pPr marL="274638" indent="-274638">
              <a:spcBef>
                <a:spcPts val="500"/>
              </a:spcBef>
              <a:buClr>
                <a:schemeClr val="bg1"/>
              </a:buClr>
              <a:buSzPct val="110000"/>
              <a:buFont typeface="Arial" pitchFamily="34" charset="0"/>
              <a:buChar char="•"/>
              <a:defRPr sz="18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FD10FA1E-7A18-A84C-A80C-9F74B995D43E}"/>
              </a:ext>
            </a:extLst>
          </p:cNvPr>
          <p:cNvSpPr>
            <a:spLocks noGrp="1"/>
          </p:cNvSpPr>
          <p:nvPr>
            <p:ph sz="quarter" idx="18"/>
          </p:nvPr>
        </p:nvSpPr>
        <p:spPr>
          <a:xfrm>
            <a:off x="766763" y="4156564"/>
            <a:ext cx="10658475" cy="193626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4" name="Slide Number Placeholder 5">
            <a:extLst>
              <a:ext uri="{FF2B5EF4-FFF2-40B4-BE49-F238E27FC236}">
                <a16:creationId xmlns:a16="http://schemas.microsoft.com/office/drawing/2014/main" id="{D08F3D4F-4489-1549-AF20-5B88DAC9654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331502378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ient Ref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8E84C-B364-DA4D-B480-E2F8D7309D87}"/>
              </a:ext>
            </a:extLst>
          </p:cNvPr>
          <p:cNvSpPr>
            <a:spLocks noGrp="1"/>
          </p:cNvSpPr>
          <p:nvPr>
            <p:ph type="sldNum" sz="quarter" idx="10"/>
          </p:nvPr>
        </p:nvSpPr>
        <p:spPr/>
        <p:txBody>
          <a:bodyPr>
            <a:noAutofit/>
          </a:bodyPr>
          <a:lstStyle/>
          <a:p>
            <a:fld id="{525A3C56-E491-49B2-93F3-63532DF516BC}" type="slidenum">
              <a:rPr lang="en-CA" smtClean="0"/>
              <a:pPr/>
              <a:t>‹#›</a:t>
            </a:fld>
            <a:endParaRPr lang="en-CA" dirty="0"/>
          </a:p>
        </p:txBody>
      </p:sp>
      <p:sp>
        <p:nvSpPr>
          <p:cNvPr id="4" name="Rectangle 3">
            <a:extLst>
              <a:ext uri="{FF2B5EF4-FFF2-40B4-BE49-F238E27FC236}">
                <a16:creationId xmlns:a16="http://schemas.microsoft.com/office/drawing/2014/main" id="{DAEB9999-5E97-764D-AC76-E36C36BBB481}"/>
              </a:ext>
            </a:extLst>
          </p:cNvPr>
          <p:cNvSpPr/>
          <p:nvPr userDrawn="1"/>
        </p:nvSpPr>
        <p:spPr bwMode="gray">
          <a:xfrm>
            <a:off x="766762" y="4064734"/>
            <a:ext cx="10658475" cy="2028091"/>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noProof="0" dirty="0">
              <a:solidFill>
                <a:schemeClr val="bg1"/>
              </a:solidFill>
              <a:cs typeface="Arial" pitchFamily="34" charset="0"/>
            </a:endParaRPr>
          </a:p>
        </p:txBody>
      </p:sp>
      <p:sp>
        <p:nvSpPr>
          <p:cNvPr id="6" name="Title Placeholder 1">
            <a:extLst>
              <a:ext uri="{FF2B5EF4-FFF2-40B4-BE49-F238E27FC236}">
                <a16:creationId xmlns:a16="http://schemas.microsoft.com/office/drawing/2014/main" id="{4A2810CC-7DE6-E94F-923A-A26081CDD1DC}"/>
              </a:ext>
            </a:extLst>
          </p:cNvPr>
          <p:cNvSpPr>
            <a:spLocks noGrp="1"/>
          </p:cNvSpPr>
          <p:nvPr>
            <p:ph type="title" hasCustomPrompt="1"/>
          </p:nvPr>
        </p:nvSpPr>
        <p:spPr>
          <a:xfrm>
            <a:off x="767383" y="684000"/>
            <a:ext cx="10657856" cy="576262"/>
          </a:xfrm>
          <a:prstGeom prst="rect">
            <a:avLst/>
          </a:prstGeom>
        </p:spPr>
        <p:txBody>
          <a:bodyPr vert="horz" lIns="0" tIns="0" rIns="0" bIns="0" rtlCol="0" anchor="t" anchorCtr="0">
            <a:noAutofit/>
          </a:bodyPr>
          <a:lstStyle/>
          <a:p>
            <a:r>
              <a:rPr lang="en-US" noProof="0" dirty="0"/>
              <a:t>Client Ref page</a:t>
            </a:r>
          </a:p>
        </p:txBody>
      </p:sp>
      <p:sp>
        <p:nvSpPr>
          <p:cNvPr id="7" name="Content Placeholder 20">
            <a:extLst>
              <a:ext uri="{FF2B5EF4-FFF2-40B4-BE49-F238E27FC236}">
                <a16:creationId xmlns:a16="http://schemas.microsoft.com/office/drawing/2014/main" id="{151BEF49-6996-9A47-912D-07F058FDAB1B}"/>
              </a:ext>
            </a:extLst>
          </p:cNvPr>
          <p:cNvSpPr>
            <a:spLocks noGrp="1"/>
          </p:cNvSpPr>
          <p:nvPr>
            <p:ph sz="quarter" idx="17"/>
          </p:nvPr>
        </p:nvSpPr>
        <p:spPr bwMode="white">
          <a:xfrm>
            <a:off x="8401050" y="4295045"/>
            <a:ext cx="2266950" cy="1594378"/>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600" b="0" i="1">
                <a:solidFill>
                  <a:schemeClr val="bg1"/>
                </a:solidFill>
                <a:latin typeface="Arial" pitchFamily="34" charset="0"/>
              </a:defRPr>
            </a:lvl1pPr>
            <a:lvl2pPr marL="0" indent="0">
              <a:spcBef>
                <a:spcPts val="500"/>
              </a:spcBef>
              <a:buClr>
                <a:schemeClr val="bg1"/>
              </a:buClr>
              <a:buSzPct val="110000"/>
              <a:buFont typeface="Arial" pitchFamily="34" charset="0"/>
              <a:buNone/>
              <a:defRPr sz="1400" baseline="0">
                <a:solidFill>
                  <a:schemeClr val="bg1"/>
                </a:solidFill>
                <a:latin typeface="Arial" pitchFamily="34" charset="0"/>
              </a:defRPr>
            </a:lvl2pPr>
            <a:lvl3pPr marL="177800" indent="-177800">
              <a:spcBef>
                <a:spcPts val="500"/>
              </a:spcBef>
              <a:buClr>
                <a:schemeClr val="bg1"/>
              </a:buClr>
              <a:buSzPct val="110000"/>
              <a:buFont typeface="Arial" pitchFamily="34" charset="0"/>
              <a:buChar char="•"/>
              <a:defRPr sz="14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8" name="Content Placeholder 20">
            <a:extLst>
              <a:ext uri="{FF2B5EF4-FFF2-40B4-BE49-F238E27FC236}">
                <a16:creationId xmlns:a16="http://schemas.microsoft.com/office/drawing/2014/main" id="{7CA668C0-7C71-1B43-845C-1FB224D98D27}"/>
              </a:ext>
            </a:extLst>
          </p:cNvPr>
          <p:cNvSpPr>
            <a:spLocks noGrp="1"/>
          </p:cNvSpPr>
          <p:nvPr>
            <p:ph sz="quarter" idx="18"/>
          </p:nvPr>
        </p:nvSpPr>
        <p:spPr>
          <a:xfrm>
            <a:off x="766762" y="1557338"/>
            <a:ext cx="3060701"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anose="020B060402020202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9" name="Content Placeholder 20">
            <a:extLst>
              <a:ext uri="{FF2B5EF4-FFF2-40B4-BE49-F238E27FC236}">
                <a16:creationId xmlns:a16="http://schemas.microsoft.com/office/drawing/2014/main" id="{6BA3A388-5D46-A842-AD3F-3B150C88B120}"/>
              </a:ext>
            </a:extLst>
          </p:cNvPr>
          <p:cNvSpPr>
            <a:spLocks noGrp="1"/>
          </p:cNvSpPr>
          <p:nvPr>
            <p:ph sz="quarter" idx="19"/>
          </p:nvPr>
        </p:nvSpPr>
        <p:spPr bwMode="white">
          <a:xfrm>
            <a:off x="1558925" y="4296427"/>
            <a:ext cx="6049963" cy="157828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800" b="0" i="0">
                <a:solidFill>
                  <a:schemeClr val="bg1"/>
                </a:solidFill>
                <a:latin typeface="Arial" pitchFamily="34" charset="0"/>
              </a:defRPr>
            </a:lvl1pPr>
            <a:lvl2pPr marL="177800" indent="-177800">
              <a:spcBef>
                <a:spcPts val="500"/>
              </a:spcBef>
              <a:buClr>
                <a:schemeClr val="bg1"/>
              </a:buClr>
              <a:buSzPct val="110000"/>
              <a:buFont typeface="Arial" pitchFamily="34" charset="0"/>
              <a:buChar char="•"/>
              <a:defRPr sz="1800" i="0" baseline="0">
                <a:solidFill>
                  <a:schemeClr val="bg1"/>
                </a:solidFill>
                <a:latin typeface="Arial" pitchFamily="34" charset="0"/>
              </a:defRPr>
            </a:lvl2pPr>
            <a:lvl3pPr marL="355600" indent="-177800">
              <a:spcBef>
                <a:spcPts val="500"/>
              </a:spcBef>
              <a:buClr>
                <a:schemeClr val="bg1"/>
              </a:buClr>
              <a:buSzPct val="100000"/>
              <a:buFont typeface="Calibri" panose="020F0502020204030204" pitchFamily="34" charset="0"/>
              <a:buChar char="–"/>
              <a:defRPr sz="1800" i="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327C77CF-5DDA-6D4B-A333-0AFD2883FD0C}"/>
              </a:ext>
            </a:extLst>
          </p:cNvPr>
          <p:cNvCxnSpPr/>
          <p:nvPr userDrawn="1"/>
        </p:nvCxnSpPr>
        <p:spPr bwMode="gray">
          <a:xfrm>
            <a:off x="4211300" y="1268413"/>
            <a:ext cx="0" cy="2736587"/>
          </a:xfrm>
          <a:prstGeom prst="line">
            <a:avLst/>
          </a:prstGeom>
          <a:noFill/>
          <a:ln w="19050">
            <a:solidFill>
              <a:schemeClr val="accent6"/>
            </a:solidFill>
            <a:round/>
            <a:headEnd/>
            <a:tailEnd/>
          </a:ln>
          <a:effectLst/>
        </p:spPr>
      </p:cxnSp>
      <p:cxnSp>
        <p:nvCxnSpPr>
          <p:cNvPr id="11" name="Straight Connector 10">
            <a:extLst>
              <a:ext uri="{FF2B5EF4-FFF2-40B4-BE49-F238E27FC236}">
                <a16:creationId xmlns:a16="http://schemas.microsoft.com/office/drawing/2014/main" id="{978EF8BE-D231-7F42-B29A-F120EA6904AC}"/>
              </a:ext>
            </a:extLst>
          </p:cNvPr>
          <p:cNvCxnSpPr/>
          <p:nvPr userDrawn="1"/>
        </p:nvCxnSpPr>
        <p:spPr bwMode="gray">
          <a:xfrm>
            <a:off x="7980700" y="1268413"/>
            <a:ext cx="0" cy="2736587"/>
          </a:xfrm>
          <a:prstGeom prst="line">
            <a:avLst/>
          </a:prstGeom>
          <a:noFill/>
          <a:ln w="19050">
            <a:solidFill>
              <a:schemeClr val="accent6"/>
            </a:solidFill>
            <a:round/>
            <a:headEnd/>
            <a:tailEnd/>
          </a:ln>
          <a:effectLst/>
        </p:spPr>
      </p:cxnSp>
      <p:sp>
        <p:nvSpPr>
          <p:cNvPr id="12" name="Content Placeholder 20">
            <a:extLst>
              <a:ext uri="{FF2B5EF4-FFF2-40B4-BE49-F238E27FC236}">
                <a16:creationId xmlns:a16="http://schemas.microsoft.com/office/drawing/2014/main" id="{F210E7C6-C9C5-AB4F-B2C6-08CF54A3F470}"/>
              </a:ext>
            </a:extLst>
          </p:cNvPr>
          <p:cNvSpPr>
            <a:spLocks noGrp="1"/>
          </p:cNvSpPr>
          <p:nvPr>
            <p:ph sz="quarter" idx="20"/>
          </p:nvPr>
        </p:nvSpPr>
        <p:spPr>
          <a:xfrm>
            <a:off x="4583113" y="1557338"/>
            <a:ext cx="3025776"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3" name="Content Placeholder 20">
            <a:extLst>
              <a:ext uri="{FF2B5EF4-FFF2-40B4-BE49-F238E27FC236}">
                <a16:creationId xmlns:a16="http://schemas.microsoft.com/office/drawing/2014/main" id="{34A65C94-F52F-3944-81C4-F364744665CA}"/>
              </a:ext>
            </a:extLst>
          </p:cNvPr>
          <p:cNvSpPr>
            <a:spLocks noGrp="1"/>
          </p:cNvSpPr>
          <p:nvPr>
            <p:ph sz="quarter" idx="21"/>
          </p:nvPr>
        </p:nvSpPr>
        <p:spPr>
          <a:xfrm>
            <a:off x="8401049" y="1557338"/>
            <a:ext cx="3024189"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14488445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BF8C6-FF3A-E946-B3D5-6C27E5F99464}"/>
              </a:ext>
            </a:extLst>
          </p:cNvPr>
          <p:cNvSpPr>
            <a:spLocks noGrp="1"/>
          </p:cNvSpPr>
          <p:nvPr>
            <p:ph type="sldNum" sz="quarter" idx="10"/>
          </p:nvPr>
        </p:nvSpPr>
        <p:spPr/>
        <p:txBody>
          <a:bodyPr>
            <a:noAutofit/>
          </a:bodyPr>
          <a:lstStyle/>
          <a:p>
            <a:fld id="{525A3C56-E491-49B2-93F3-63532DF516BC}" type="slidenum">
              <a:rPr lang="en-CA" smtClean="0"/>
              <a:pPr/>
              <a:t>‹#›</a:t>
            </a:fld>
            <a:endParaRPr lang="en-CA" dirty="0"/>
          </a:p>
        </p:txBody>
      </p:sp>
      <p:sp>
        <p:nvSpPr>
          <p:cNvPr id="4" name="Title Placeholder 1">
            <a:extLst>
              <a:ext uri="{FF2B5EF4-FFF2-40B4-BE49-F238E27FC236}">
                <a16:creationId xmlns:a16="http://schemas.microsoft.com/office/drawing/2014/main" id="{29301D37-B47A-0547-ABCC-1B647A2174A5}"/>
              </a:ext>
            </a:extLst>
          </p:cNvPr>
          <p:cNvSpPr>
            <a:spLocks noGrp="1"/>
          </p:cNvSpPr>
          <p:nvPr>
            <p:ph type="title" hasCustomPrompt="1"/>
          </p:nvPr>
        </p:nvSpPr>
        <p:spPr>
          <a:xfrm>
            <a:off x="766763" y="684000"/>
            <a:ext cx="10658475" cy="565231"/>
          </a:xfrm>
          <a:prstGeom prst="rect">
            <a:avLst/>
          </a:prstGeom>
        </p:spPr>
        <p:txBody>
          <a:bodyPr vert="horz" lIns="0" tIns="0" rIns="0" bIns="0" rtlCol="0" anchor="t" anchorCtr="0">
            <a:noAutofit/>
          </a:bodyPr>
          <a:lstStyle/>
          <a:p>
            <a:r>
              <a:rPr lang="en-US" noProof="0" dirty="0"/>
              <a:t>Comparison page</a:t>
            </a:r>
          </a:p>
        </p:txBody>
      </p:sp>
      <p:sp>
        <p:nvSpPr>
          <p:cNvPr id="5" name="Content Placeholder 20">
            <a:extLst>
              <a:ext uri="{FF2B5EF4-FFF2-40B4-BE49-F238E27FC236}">
                <a16:creationId xmlns:a16="http://schemas.microsoft.com/office/drawing/2014/main" id="{0E41DF0A-83D4-5F42-8E48-2002316825FC}"/>
              </a:ext>
            </a:extLst>
          </p:cNvPr>
          <p:cNvSpPr>
            <a:spLocks noGrp="1"/>
          </p:cNvSpPr>
          <p:nvPr>
            <p:ph sz="quarter" idx="18"/>
          </p:nvPr>
        </p:nvSpPr>
        <p:spPr>
          <a:xfrm>
            <a:off x="768880" y="2000028"/>
            <a:ext cx="3058583"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Pct val="100000"/>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6" name="Straight Connector 5">
            <a:extLst>
              <a:ext uri="{FF2B5EF4-FFF2-40B4-BE49-F238E27FC236}">
                <a16:creationId xmlns:a16="http://schemas.microsoft.com/office/drawing/2014/main" id="{8B6F1C2D-EAC0-104E-91F8-B5ECA6A6754C}"/>
              </a:ext>
            </a:extLst>
          </p:cNvPr>
          <p:cNvCxnSpPr>
            <a:cxnSpLocks/>
          </p:cNvCxnSpPr>
          <p:nvPr userDrawn="1"/>
        </p:nvCxnSpPr>
        <p:spPr bwMode="gray">
          <a:xfrm>
            <a:off x="4585990" y="1543377"/>
            <a:ext cx="0" cy="3977818"/>
          </a:xfrm>
          <a:prstGeom prst="line">
            <a:avLst/>
          </a:prstGeom>
          <a:noFill/>
          <a:ln w="19050">
            <a:solidFill>
              <a:schemeClr val="accent6"/>
            </a:solidFill>
            <a:round/>
            <a:headEnd/>
            <a:tailEnd/>
          </a:ln>
          <a:effectLst/>
        </p:spPr>
      </p:cxnSp>
      <p:cxnSp>
        <p:nvCxnSpPr>
          <p:cNvPr id="7" name="Straight Connector 6">
            <a:extLst>
              <a:ext uri="{FF2B5EF4-FFF2-40B4-BE49-F238E27FC236}">
                <a16:creationId xmlns:a16="http://schemas.microsoft.com/office/drawing/2014/main" id="{D3A4403B-4A6F-6C49-BB6C-AB5D0E54358A}"/>
              </a:ext>
            </a:extLst>
          </p:cNvPr>
          <p:cNvCxnSpPr>
            <a:cxnSpLocks/>
          </p:cNvCxnSpPr>
          <p:nvPr userDrawn="1"/>
        </p:nvCxnSpPr>
        <p:spPr bwMode="gray">
          <a:xfrm>
            <a:off x="8401050" y="1543377"/>
            <a:ext cx="0" cy="3977818"/>
          </a:xfrm>
          <a:prstGeom prst="line">
            <a:avLst/>
          </a:prstGeom>
          <a:noFill/>
          <a:ln w="19050">
            <a:solidFill>
              <a:schemeClr val="accent6"/>
            </a:solidFill>
            <a:round/>
            <a:headEnd/>
            <a:tailEnd/>
          </a:ln>
          <a:effectLst/>
        </p:spPr>
      </p:cxnSp>
      <p:sp>
        <p:nvSpPr>
          <p:cNvPr id="8" name="Content Placeholder 20">
            <a:extLst>
              <a:ext uri="{FF2B5EF4-FFF2-40B4-BE49-F238E27FC236}">
                <a16:creationId xmlns:a16="http://schemas.microsoft.com/office/drawing/2014/main" id="{7789C2AB-0FAA-0647-B95A-D8A3E341BD5F}"/>
              </a:ext>
            </a:extLst>
          </p:cNvPr>
          <p:cNvSpPr>
            <a:spLocks noGrp="1"/>
          </p:cNvSpPr>
          <p:nvPr>
            <p:ph sz="quarter" idx="20"/>
          </p:nvPr>
        </p:nvSpPr>
        <p:spPr>
          <a:xfrm>
            <a:off x="4596063" y="2000028"/>
            <a:ext cx="3012824"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Pct val="100000"/>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9" name="Content Placeholder 20">
            <a:extLst>
              <a:ext uri="{FF2B5EF4-FFF2-40B4-BE49-F238E27FC236}">
                <a16:creationId xmlns:a16="http://schemas.microsoft.com/office/drawing/2014/main" id="{52835192-0902-8445-BEBB-236A1C87ED56}"/>
              </a:ext>
            </a:extLst>
          </p:cNvPr>
          <p:cNvSpPr>
            <a:spLocks noGrp="1"/>
          </p:cNvSpPr>
          <p:nvPr>
            <p:ph sz="quarter" idx="21"/>
          </p:nvPr>
        </p:nvSpPr>
        <p:spPr>
          <a:xfrm>
            <a:off x="8413992" y="2000028"/>
            <a:ext cx="3011245"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Pct val="100000"/>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0" name="Content Placeholder 2">
            <a:extLst>
              <a:ext uri="{FF2B5EF4-FFF2-40B4-BE49-F238E27FC236}">
                <a16:creationId xmlns:a16="http://schemas.microsoft.com/office/drawing/2014/main" id="{4E20A456-898E-7647-9636-3B35BE74CBDC}"/>
              </a:ext>
            </a:extLst>
          </p:cNvPr>
          <p:cNvSpPr>
            <a:spLocks noGrp="1"/>
          </p:cNvSpPr>
          <p:nvPr>
            <p:ph idx="1" hasCustomPrompt="1"/>
          </p:nvPr>
        </p:nvSpPr>
        <p:spPr>
          <a:xfrm>
            <a:off x="766763" y="1541789"/>
            <a:ext cx="3060700"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tabLst/>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dirty="0"/>
              <a:t>Click to enter text</a:t>
            </a:r>
          </a:p>
        </p:txBody>
      </p:sp>
      <p:sp>
        <p:nvSpPr>
          <p:cNvPr id="11" name="Content Placeholder 2">
            <a:extLst>
              <a:ext uri="{FF2B5EF4-FFF2-40B4-BE49-F238E27FC236}">
                <a16:creationId xmlns:a16="http://schemas.microsoft.com/office/drawing/2014/main" id="{94060416-9D8D-2B4A-96F8-0EF11DCAC266}"/>
              </a:ext>
            </a:extLst>
          </p:cNvPr>
          <p:cNvSpPr>
            <a:spLocks noGrp="1"/>
          </p:cNvSpPr>
          <p:nvPr>
            <p:ph idx="22" hasCustomPrompt="1"/>
          </p:nvPr>
        </p:nvSpPr>
        <p:spPr>
          <a:xfrm>
            <a:off x="4583113" y="1541789"/>
            <a:ext cx="3025776"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tabLst/>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dirty="0"/>
              <a:t>Click to enter text</a:t>
            </a:r>
          </a:p>
        </p:txBody>
      </p:sp>
      <p:sp>
        <p:nvSpPr>
          <p:cNvPr id="12" name="Content Placeholder 2">
            <a:extLst>
              <a:ext uri="{FF2B5EF4-FFF2-40B4-BE49-F238E27FC236}">
                <a16:creationId xmlns:a16="http://schemas.microsoft.com/office/drawing/2014/main" id="{7B3F98ED-EDB1-0746-922E-070BFA3CA393}"/>
              </a:ext>
            </a:extLst>
          </p:cNvPr>
          <p:cNvSpPr>
            <a:spLocks noGrp="1"/>
          </p:cNvSpPr>
          <p:nvPr>
            <p:ph idx="23" hasCustomPrompt="1"/>
          </p:nvPr>
        </p:nvSpPr>
        <p:spPr>
          <a:xfrm>
            <a:off x="8401049" y="1541789"/>
            <a:ext cx="3024189"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tabLst/>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dirty="0"/>
              <a:t>Click to enter text</a:t>
            </a:r>
          </a:p>
        </p:txBody>
      </p:sp>
      <p:cxnSp>
        <p:nvCxnSpPr>
          <p:cNvPr id="13" name="Straight Connector 12">
            <a:extLst>
              <a:ext uri="{FF2B5EF4-FFF2-40B4-BE49-F238E27FC236}">
                <a16:creationId xmlns:a16="http://schemas.microsoft.com/office/drawing/2014/main" id="{3AE45457-E95A-C34E-B64B-96FA51745FDE}"/>
              </a:ext>
            </a:extLst>
          </p:cNvPr>
          <p:cNvCxnSpPr>
            <a:cxnSpLocks/>
          </p:cNvCxnSpPr>
          <p:nvPr userDrawn="1"/>
        </p:nvCxnSpPr>
        <p:spPr bwMode="gray">
          <a:xfrm>
            <a:off x="770515" y="1543377"/>
            <a:ext cx="0" cy="3977818"/>
          </a:xfrm>
          <a:prstGeom prst="line">
            <a:avLst/>
          </a:prstGeom>
          <a:noFill/>
          <a:ln w="19050">
            <a:solidFill>
              <a:schemeClr val="accent6"/>
            </a:solidFill>
            <a:round/>
            <a:headEnd/>
            <a:tailEnd/>
          </a:ln>
          <a:effectLst/>
        </p:spPr>
      </p:cxnSp>
      <p:sp>
        <p:nvSpPr>
          <p:cNvPr id="19" name="TextBox 18">
            <a:extLst>
              <a:ext uri="{FF2B5EF4-FFF2-40B4-BE49-F238E27FC236}">
                <a16:creationId xmlns:a16="http://schemas.microsoft.com/office/drawing/2014/main" id="{128F13C5-CF61-4A4C-8183-EEC7441F9C66}"/>
              </a:ext>
            </a:extLst>
          </p:cNvPr>
          <p:cNvSpPr txBox="1"/>
          <p:nvPr userDrawn="1"/>
        </p:nvSpPr>
        <p:spPr>
          <a:xfrm>
            <a:off x="5320145" y="1025236"/>
            <a:ext cx="0" cy="0"/>
          </a:xfrm>
          <a:prstGeom prst="rect">
            <a:avLst/>
          </a:prstGeom>
        </p:spPr>
        <p:txBody>
          <a:bodyPr vert="horz" wrap="none" lIns="0" tIns="0" rIns="0" bIns="0" rtlCol="0" anchor="t" anchorCtr="0">
            <a:noAutofit/>
          </a:bodyPr>
          <a:lstStyle/>
          <a:p>
            <a:pPr algn="l"/>
            <a:endParaRPr lang="en-CA" dirty="0"/>
          </a:p>
        </p:txBody>
      </p:sp>
    </p:spTree>
    <p:extLst>
      <p:ext uri="{BB962C8B-B14F-4D97-AF65-F5344CB8AC3E}">
        <p14:creationId xmlns:p14="http://schemas.microsoft.com/office/powerpoint/2010/main" val="380194414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Graphic device and big title">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760278" y="615621"/>
            <a:ext cx="4573587" cy="2494717"/>
          </a:xfrm>
          <a:prstGeom prst="rect">
            <a:avLst/>
          </a:prstGeom>
        </p:spPr>
        <p:txBody>
          <a:bodyPr vert="horz" lIns="0" tIns="0" rIns="0" bIns="0" rtlCol="0" anchor="t" anchorCtr="0">
            <a:noAutofit/>
          </a:bodyPr>
          <a:lstStyle>
            <a:lvl1pPr>
              <a:defRPr sz="4800"/>
            </a:lvl1pPr>
          </a:lstStyle>
          <a:p>
            <a:r>
              <a:rPr lang="en-CA" noProof="0" dirty="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6" name="Espace réservé pour une image  8">
            <a:extLst>
              <a:ext uri="{FF2B5EF4-FFF2-40B4-BE49-F238E27FC236}">
                <a16:creationId xmlns:a16="http://schemas.microsoft.com/office/drawing/2014/main" id="{C4B7093F-77F3-3449-9E60-BC70230FC0A3}"/>
              </a:ext>
            </a:extLst>
          </p:cNvPr>
          <p:cNvSpPr>
            <a:spLocks noGrp="1" noChangeAspect="1"/>
          </p:cNvSpPr>
          <p:nvPr>
            <p:ph type="pic" sz="quarter" idx="15" hasCustomPrompt="1"/>
          </p:nvPr>
        </p:nvSpPr>
        <p:spPr>
          <a:xfrm>
            <a:off x="6111917" y="770881"/>
            <a:ext cx="5321943" cy="5321944"/>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dirty="0">
                <a:cs typeface="Arial" pitchFamily="34" charset="0"/>
              </a:rPr>
              <a:t>Click on the Image icon to change with a new picture located on your computer</a:t>
            </a:r>
            <a:endParaRPr lang="fr-FR" dirty="0"/>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3429000"/>
            <a:ext cx="4573587" cy="2663825"/>
          </a:xfrm>
          <a:prstGeom prst="rect">
            <a:avLst/>
          </a:prstGeom>
        </p:spPr>
        <p:txBody>
          <a:bodyPr lIns="0" tIns="0" rIns="0" bIns="0">
            <a:noAutofit/>
          </a:bodyPr>
          <a:lstStyle>
            <a:lvl1pPr marL="0" indent="0">
              <a:spcBef>
                <a:spcPts val="0"/>
              </a:spcBef>
              <a:buClrTx/>
              <a:buSzPct val="100000"/>
              <a:buFont typeface="Arial" panose="020B0604020202020204" pitchFamily="34" charset="0"/>
              <a:buNone/>
              <a:defRPr sz="2000">
                <a:solidFill>
                  <a:schemeClr val="tx1"/>
                </a:solidFill>
                <a:latin typeface="Arial" pitchFamily="34" charset="0"/>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754291"/>
      </p:ext>
    </p:extLst>
  </p:cSld>
  <p:clrMapOvr>
    <a:masterClrMapping/>
  </p:clrMapOvr>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Graphic device and big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dirty="0">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a:spLocks/>
          </p:cNvSpPr>
          <p:nvPr userDrawn="1"/>
        </p:nvSpPr>
        <p:spPr bwMode="auto">
          <a:xfrm rot="16200000" flipH="1">
            <a:off x="7632850" y="776137"/>
            <a:ext cx="3803349" cy="3781425"/>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dirty="0">
              <a:solidFill>
                <a:schemeClr val="bg1"/>
              </a:solidFill>
              <a:cs typeface="Arial" pitchFamily="34" charset="0"/>
            </a:endParaRPr>
          </a:p>
        </p:txBody>
      </p:sp>
      <p:sp>
        <p:nvSpPr>
          <p:cNvPr id="12" name="Espace réservé du texte 2">
            <a:extLst>
              <a:ext uri="{FF2B5EF4-FFF2-40B4-BE49-F238E27FC236}">
                <a16:creationId xmlns:a16="http://schemas.microsoft.com/office/drawing/2014/main" id="{D3042FBB-DA17-F44B-831D-42583634A8FE}"/>
              </a:ext>
            </a:extLst>
          </p:cNvPr>
          <p:cNvSpPr>
            <a:spLocks noGrp="1"/>
          </p:cNvSpPr>
          <p:nvPr>
            <p:ph type="body" sz="quarter" idx="10" hasCustomPrompt="1"/>
          </p:nvPr>
        </p:nvSpPr>
        <p:spPr>
          <a:xfrm>
            <a:off x="766800" y="578900"/>
            <a:ext cx="6130753" cy="2858812"/>
          </a:xfrm>
          <a:prstGeom prst="rect">
            <a:avLst/>
          </a:prstGeom>
        </p:spPr>
        <p:txBody>
          <a:bodyPr lIns="0" tIns="0" rIns="0" bIns="0">
            <a:noAutofit/>
          </a:bodyPr>
          <a:lstStyle>
            <a:lvl1pPr marL="0" indent="0">
              <a:lnSpc>
                <a:spcPct val="100000"/>
              </a:lnSpc>
              <a:spcBef>
                <a:spcPts val="0"/>
              </a:spcBef>
              <a:buNone/>
              <a:defRPr sz="6000">
                <a:solidFill>
                  <a:schemeClr val="tx1"/>
                </a:solidFill>
              </a:defRPr>
            </a:lvl1pPr>
          </a:lstStyle>
          <a:p>
            <a:pPr lvl="0"/>
            <a:r>
              <a:rPr lang="en-CA" dirty="0"/>
              <a:t>Title</a:t>
            </a:r>
          </a:p>
        </p:txBody>
      </p:sp>
      <p:sp>
        <p:nvSpPr>
          <p:cNvPr id="4" name="ZoneTexte 3">
            <a:extLst>
              <a:ext uri="{FF2B5EF4-FFF2-40B4-BE49-F238E27FC236}">
                <a16:creationId xmlns:a16="http://schemas.microsoft.com/office/drawing/2014/main" id="{5C837B84-BCBE-CE4F-AAD6-DC4A6359EA7D}"/>
              </a:ext>
            </a:extLst>
          </p:cNvPr>
          <p:cNvSpPr txBox="1"/>
          <p:nvPr userDrawn="1"/>
        </p:nvSpPr>
        <p:spPr bwMode="auto">
          <a:xfrm>
            <a:off x="766763" y="5916651"/>
            <a:ext cx="975360" cy="215444"/>
          </a:xfrm>
          <a:prstGeom prst="rect">
            <a:avLst/>
          </a:prstGeom>
          <a:solidFill>
            <a:schemeClr val="bg1"/>
          </a:solidFill>
          <a:ln w="9525" algn="ctr">
            <a:noFill/>
            <a:miter lim="800000"/>
            <a:headEnd/>
            <a:tailEnd/>
          </a:ln>
          <a:effectLst/>
        </p:spPr>
        <p:txBody>
          <a:bodyPr wrap="square" lIns="0" tIns="0" rIns="0" bIns="0" rtlCol="0">
            <a:noAutofit/>
          </a:bodyPr>
          <a:lstStyle/>
          <a:p>
            <a:r>
              <a:rPr lang="en-CA" sz="1400" b="1" dirty="0">
                <a:cs typeface="Arial" pitchFamily="34" charset="0"/>
              </a:rPr>
              <a:t>cgi.com</a:t>
            </a:r>
          </a:p>
        </p:txBody>
      </p:sp>
      <p:pic>
        <p:nvPicPr>
          <p:cNvPr id="10" name="Image 9">
            <a:extLst>
              <a:ext uri="{FF2B5EF4-FFF2-40B4-BE49-F238E27FC236}">
                <a16:creationId xmlns:a16="http://schemas.microsoft.com/office/drawing/2014/main" id="{FC0ED5B5-57A3-3A44-859E-6AE0307FC7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596761" y="5078035"/>
            <a:ext cx="2175029" cy="1349324"/>
          </a:xfrm>
          <a:prstGeom prst="rect">
            <a:avLst/>
          </a:prstGeom>
        </p:spPr>
      </p:pic>
      <p:sp>
        <p:nvSpPr>
          <p:cNvPr id="7" name="ZoneTexte 6">
            <a:extLst>
              <a:ext uri="{FF2B5EF4-FFF2-40B4-BE49-F238E27FC236}">
                <a16:creationId xmlns:a16="http://schemas.microsoft.com/office/drawing/2014/main" id="{CDA1E445-A6EB-ED42-914D-6C8866FA7691}"/>
              </a:ext>
            </a:extLst>
          </p:cNvPr>
          <p:cNvSpPr txBox="1"/>
          <p:nvPr userDrawn="1"/>
        </p:nvSpPr>
        <p:spPr>
          <a:xfrm>
            <a:off x="766763" y="3700463"/>
            <a:ext cx="6234112" cy="2014537"/>
          </a:xfrm>
          <a:prstGeom prst="rect">
            <a:avLst/>
          </a:prstGeom>
        </p:spPr>
        <p:txBody>
          <a:bodyPr vert="horz" wrap="square" lIns="0" tIns="0" rIns="0" bIns="0" rtlCol="0" anchor="t" anchorCtr="0">
            <a:noAutofit/>
          </a:bodyPr>
          <a:lstStyle/>
          <a:p>
            <a:endParaRPr lang="fr-CA" dirty="0">
              <a:effectLst/>
              <a:highlight>
                <a:srgbClr val="FFFF00"/>
              </a:highlight>
            </a:endParaRPr>
          </a:p>
        </p:txBody>
      </p:sp>
      <p:sp>
        <p:nvSpPr>
          <p:cNvPr id="3" name="Espace réservé du texte 2">
            <a:extLst>
              <a:ext uri="{FF2B5EF4-FFF2-40B4-BE49-F238E27FC236}">
                <a16:creationId xmlns:a16="http://schemas.microsoft.com/office/drawing/2014/main" id="{8EB73EB6-4721-DF40-89DE-28F0838BEABA}"/>
              </a:ext>
            </a:extLst>
          </p:cNvPr>
          <p:cNvSpPr>
            <a:spLocks noGrp="1"/>
          </p:cNvSpPr>
          <p:nvPr>
            <p:ph type="body" sz="quarter" idx="11" hasCustomPrompt="1"/>
          </p:nvPr>
        </p:nvSpPr>
        <p:spPr>
          <a:xfrm>
            <a:off x="766763" y="3727452"/>
            <a:ext cx="6121400" cy="2016123"/>
          </a:xfrm>
          <a:prstGeom prst="rect">
            <a:avLst/>
          </a:prstGeom>
        </p:spPr>
        <p:txBody>
          <a:bodyPr lIns="0" tIns="0" rIns="0" bIns="0">
            <a:noAutofit/>
          </a:bodyPr>
          <a:lstStyle>
            <a:lvl1pPr marL="0" indent="0">
              <a:spcBef>
                <a:spcPts val="0"/>
              </a:spcBef>
              <a:buNone/>
              <a:defRPr sz="1600"/>
            </a:lvl1pPr>
          </a:lstStyle>
          <a:p>
            <a:pPr lvl="0"/>
            <a:r>
              <a:rPr lang="en-US" noProof="0" dirty="0"/>
              <a:t>To get the latest company description, visit brand.cgi.com </a:t>
            </a:r>
          </a:p>
        </p:txBody>
      </p:sp>
    </p:spTree>
    <p:extLst>
      <p:ext uri="{BB962C8B-B14F-4D97-AF65-F5344CB8AC3E}">
        <p14:creationId xmlns:p14="http://schemas.microsoft.com/office/powerpoint/2010/main" val="22812764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Graphic device and small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dirty="0">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a:spLocks/>
          </p:cNvSpPr>
          <p:nvPr userDrawn="1"/>
        </p:nvSpPr>
        <p:spPr bwMode="auto">
          <a:xfrm rot="16200000" flipH="1">
            <a:off x="8417520" y="773869"/>
            <a:ext cx="3016411" cy="2999023"/>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dirty="0">
              <a:solidFill>
                <a:schemeClr val="bg1"/>
              </a:solidFill>
              <a:cs typeface="Arial" pitchFamily="34" charset="0"/>
            </a:endParaRPr>
          </a:p>
        </p:txBody>
      </p:sp>
      <p:sp>
        <p:nvSpPr>
          <p:cNvPr id="7" name="Slide Number Placeholder 5">
            <a:extLst>
              <a:ext uri="{FF2B5EF4-FFF2-40B4-BE49-F238E27FC236}">
                <a16:creationId xmlns:a16="http://schemas.microsoft.com/office/drawing/2014/main" id="{C474D8A0-16FB-2542-B1F3-7CA2D129151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12" name="Titre 1">
            <a:extLst>
              <a:ext uri="{FF2B5EF4-FFF2-40B4-BE49-F238E27FC236}">
                <a16:creationId xmlns:a16="http://schemas.microsoft.com/office/drawing/2014/main" id="{4B0EAFBC-1A30-3845-B3FB-9DDCB8086A8B}"/>
              </a:ext>
            </a:extLst>
          </p:cNvPr>
          <p:cNvSpPr>
            <a:spLocks noGrp="1"/>
          </p:cNvSpPr>
          <p:nvPr>
            <p:ph type="title" hasCustomPrompt="1"/>
          </p:nvPr>
        </p:nvSpPr>
        <p:spPr>
          <a:xfrm>
            <a:off x="765737" y="683246"/>
            <a:ext cx="6108399" cy="531097"/>
          </a:xfrm>
        </p:spPr>
        <p:txBody>
          <a:bodyPr>
            <a:noAutofit/>
          </a:bodyPr>
          <a:lstStyle>
            <a:lvl1pPr>
              <a:defRPr sz="2800">
                <a:solidFill>
                  <a:schemeClr val="tx1"/>
                </a:solidFill>
              </a:defRPr>
            </a:lvl1pPr>
          </a:lstStyle>
          <a:p>
            <a:r>
              <a:rPr lang="en-CA" dirty="0"/>
              <a:t>Title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1704110"/>
            <a:ext cx="6107373" cy="4123253"/>
          </a:xfrm>
          <a:prstGeom prst="rect">
            <a:avLst/>
          </a:prstGeom>
        </p:spPr>
        <p:txBody>
          <a:bodyPr lIns="0" tIns="0" rIns="0" bIns="0">
            <a:noAutofit/>
          </a:bodyPr>
          <a:lstStyle>
            <a:lvl1pPr marL="0" indent="0">
              <a:spcBef>
                <a:spcPts val="0"/>
              </a:spcBef>
              <a:buClrTx/>
              <a:buSzPct val="100000"/>
              <a:buFont typeface="Arial" panose="020B0604020202020204" pitchFamily="34" charset="0"/>
              <a:buNone/>
              <a:defRPr sz="2000">
                <a:solidFill>
                  <a:schemeClr val="tx1"/>
                </a:solidFill>
                <a:latin typeface="Arial" pitchFamily="34" charset="0"/>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83353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CA3CDF8A-556A-3F4E-82A4-A5DA4775BE66}"/>
              </a:ext>
            </a:extLst>
          </p:cNvPr>
          <p:cNvSpPr>
            <a:spLocks noGrp="1" noChangeAspect="1"/>
          </p:cNvSpPr>
          <p:nvPr>
            <p:ph type="pic" sz="quarter" idx="14"/>
          </p:nvPr>
        </p:nvSpPr>
        <p:spPr>
          <a:xfrm>
            <a:off x="782529" y="3941366"/>
            <a:ext cx="1080647" cy="1080000"/>
          </a:xfrm>
          <a:prstGeom prst="rect">
            <a:avLst/>
          </a:prstGeom>
          <a:ln>
            <a:noFill/>
          </a:ln>
        </p:spPr>
        <p:txBody>
          <a:bodyPr lIns="0" tIns="0" rIns="0" bIns="0">
            <a:noAutofit/>
          </a:bodyPr>
          <a:lstStyle>
            <a:lvl1pPr marL="0" indent="0" algn="ctr">
              <a:buNone/>
              <a:defRPr lang="en-GB" sz="1100" kern="1200" baseline="0" noProof="0" dirty="0" smtClean="0">
                <a:solidFill>
                  <a:schemeClr val="tx1"/>
                </a:solidFill>
                <a:latin typeface="Arial" pitchFamily="34" charset="0"/>
                <a:ea typeface="+mn-ea"/>
                <a:cs typeface="+mn-cs"/>
              </a:defRPr>
            </a:lvl1pPr>
          </a:lstStyle>
          <a:p>
            <a:r>
              <a:rPr lang="en-US" dirty="0"/>
              <a:t>Click icon to add picture</a:t>
            </a:r>
          </a:p>
        </p:txBody>
      </p:sp>
      <p:sp>
        <p:nvSpPr>
          <p:cNvPr id="5" name="Picture Placeholder 20">
            <a:extLst>
              <a:ext uri="{FF2B5EF4-FFF2-40B4-BE49-F238E27FC236}">
                <a16:creationId xmlns:a16="http://schemas.microsoft.com/office/drawing/2014/main" id="{BEE923B2-3662-614C-AEC1-846B00F55FD1}"/>
              </a:ext>
            </a:extLst>
          </p:cNvPr>
          <p:cNvSpPr>
            <a:spLocks noGrp="1" noChangeAspect="1"/>
          </p:cNvSpPr>
          <p:nvPr>
            <p:ph type="pic" sz="quarter" idx="15"/>
          </p:nvPr>
        </p:nvSpPr>
        <p:spPr>
          <a:xfrm>
            <a:off x="6312001" y="3941366"/>
            <a:ext cx="1080647" cy="1080000"/>
          </a:xfrm>
          <a:prstGeom prst="rect">
            <a:avLst/>
          </a:prstGeom>
          <a:ln>
            <a:noFill/>
          </a:ln>
        </p:spPr>
        <p:txBody>
          <a:bodyPr lIns="0" tIns="0" rIns="0" bIns="0">
            <a:noAutofit/>
          </a:bodyPr>
          <a:lstStyle>
            <a:lvl1pPr marL="0" indent="0" algn="ctr">
              <a:buNone/>
              <a:defRPr lang="en-GB" sz="1100" kern="1200" baseline="0" noProof="0" dirty="0" smtClean="0">
                <a:solidFill>
                  <a:schemeClr val="tx1"/>
                </a:solidFill>
                <a:latin typeface="Arial" pitchFamily="34" charset="0"/>
                <a:ea typeface="+mn-ea"/>
                <a:cs typeface="+mn-cs"/>
              </a:defRPr>
            </a:lvl1pPr>
          </a:lstStyle>
          <a:p>
            <a:r>
              <a:rPr lang="en-US" dirty="0"/>
              <a:t>Click icon to add picture</a:t>
            </a:r>
          </a:p>
        </p:txBody>
      </p:sp>
      <p:sp>
        <p:nvSpPr>
          <p:cNvPr id="6" name="Title Placeholder 1">
            <a:extLst>
              <a:ext uri="{FF2B5EF4-FFF2-40B4-BE49-F238E27FC236}">
                <a16:creationId xmlns:a16="http://schemas.microsoft.com/office/drawing/2014/main" id="{54351994-C110-F943-BA9E-AB717123F9E4}"/>
              </a:ext>
            </a:extLst>
          </p:cNvPr>
          <p:cNvSpPr>
            <a:spLocks noGrp="1"/>
          </p:cNvSpPr>
          <p:nvPr>
            <p:ph type="title"/>
          </p:nvPr>
        </p:nvSpPr>
        <p:spPr>
          <a:xfrm>
            <a:off x="766762" y="2612855"/>
            <a:ext cx="10658475" cy="920750"/>
          </a:xfrm>
          <a:prstGeom prst="rect">
            <a:avLst/>
          </a:prstGeom>
        </p:spPr>
        <p:txBody>
          <a:bodyPr vert="horz" lIns="0" tIns="0" rIns="0" bIns="0" rtlCol="0" anchor="b" anchorCtr="0">
            <a:noAutofit/>
          </a:bodyPr>
          <a:lstStyle/>
          <a:p>
            <a:r>
              <a:rPr lang="en-US" noProof="0"/>
              <a:t>Click to edit Master title style</a:t>
            </a:r>
            <a:endParaRPr lang="en-US" noProof="0" dirty="0"/>
          </a:p>
        </p:txBody>
      </p:sp>
      <p:sp>
        <p:nvSpPr>
          <p:cNvPr id="7" name="Content Placeholder 20">
            <a:extLst>
              <a:ext uri="{FF2B5EF4-FFF2-40B4-BE49-F238E27FC236}">
                <a16:creationId xmlns:a16="http://schemas.microsoft.com/office/drawing/2014/main" id="{5CCB27AD-C0CD-2C42-B030-26334E078C02}"/>
              </a:ext>
            </a:extLst>
          </p:cNvPr>
          <p:cNvSpPr>
            <a:spLocks noGrp="1"/>
          </p:cNvSpPr>
          <p:nvPr>
            <p:ph sz="quarter" idx="17"/>
          </p:nvPr>
        </p:nvSpPr>
        <p:spPr>
          <a:xfrm>
            <a:off x="2316163" y="3941366"/>
            <a:ext cx="3816350" cy="2151459"/>
          </a:xfrm>
          <a:prstGeom prst="rect">
            <a:avLst/>
          </a:prstGeom>
        </p:spPr>
        <p:txBody>
          <a:bodyPr lIns="0" tIns="0" rIns="0" bIns="0">
            <a:noAutofit/>
          </a:bodyPr>
          <a:lstStyle>
            <a:lvl1pPr marL="0" indent="0">
              <a:spcBef>
                <a:spcPts val="500"/>
              </a:spcBef>
              <a:buClr>
                <a:srgbClr val="000000"/>
              </a:buClr>
              <a:buSzPct val="100000"/>
              <a:buFont typeface="Arial" pitchFamily="34" charset="0"/>
              <a:buNone/>
              <a:defRPr sz="1600">
                <a:solidFill>
                  <a:schemeClr val="tx1"/>
                </a:solidFill>
                <a:latin typeface="Arial" pitchFamily="34" charset="0"/>
              </a:defRPr>
            </a:lvl1pPr>
            <a:lvl2pPr marL="355600" indent="0">
              <a:spcBef>
                <a:spcPts val="500"/>
              </a:spcBef>
              <a:buClr>
                <a:srgbClr val="000000"/>
              </a:buClr>
              <a:buSzPct val="100000"/>
              <a:buFont typeface="Arial" pitchFamily="34" charset="0"/>
              <a:buNone/>
              <a:defRPr sz="1400" baseline="0">
                <a:solidFill>
                  <a:schemeClr val="tx1"/>
                </a:solidFill>
                <a:latin typeface="Arial" pitchFamily="34" charset="0"/>
              </a:defRPr>
            </a:lvl2pPr>
            <a:lvl3pPr marL="536575" indent="-273050">
              <a:spcBef>
                <a:spcPts val="500"/>
              </a:spcBef>
              <a:buClr>
                <a:srgbClr val="000000"/>
              </a:buClr>
              <a:buSzPct val="100000"/>
              <a:buFont typeface="Arial" pitchFamily="34" charset="0"/>
              <a:buChar char="•"/>
              <a:defRPr sz="1400">
                <a:solidFill>
                  <a:schemeClr val="tx1"/>
                </a:solidFill>
                <a:latin typeface="Arial" pitchFamily="34" charset="0"/>
              </a:defRPr>
            </a:lvl3pPr>
            <a:lvl4pPr marL="811213" indent="-274638">
              <a:spcBef>
                <a:spcPts val="500"/>
              </a:spcBef>
              <a:buClr>
                <a:srgbClr val="000000"/>
              </a:buClr>
              <a:buSzPct val="100000"/>
              <a:buFont typeface="Wingdings" pitchFamily="2" charset="2"/>
              <a:buChar char="§"/>
              <a:defRPr sz="1200">
                <a:solidFill>
                  <a:schemeClr val="tx1"/>
                </a:solidFill>
                <a:latin typeface="Arial" pitchFamily="34" charset="0"/>
              </a:defRPr>
            </a:lvl4pPr>
            <a:lvl5pPr marL="1074738" indent="-263525">
              <a:spcBef>
                <a:spcPts val="500"/>
              </a:spcBef>
              <a:buClr>
                <a:srgbClr val="000000"/>
              </a:buClr>
              <a:buSzPct val="10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8" name="Content Placeholder 20">
            <a:extLst>
              <a:ext uri="{FF2B5EF4-FFF2-40B4-BE49-F238E27FC236}">
                <a16:creationId xmlns:a16="http://schemas.microsoft.com/office/drawing/2014/main" id="{103CCFC1-1851-B54B-9A3F-03A9AB582882}"/>
              </a:ext>
            </a:extLst>
          </p:cNvPr>
          <p:cNvSpPr>
            <a:spLocks noGrp="1"/>
          </p:cNvSpPr>
          <p:nvPr>
            <p:ph sz="quarter" idx="22"/>
          </p:nvPr>
        </p:nvSpPr>
        <p:spPr>
          <a:xfrm>
            <a:off x="7608888" y="3941366"/>
            <a:ext cx="3816350" cy="2151459"/>
          </a:xfrm>
          <a:prstGeom prst="rect">
            <a:avLst/>
          </a:prstGeom>
        </p:spPr>
        <p:txBody>
          <a:bodyPr lIns="0" tIns="0" rIns="0" bIns="0">
            <a:noAutofit/>
          </a:bodyPr>
          <a:lstStyle>
            <a:lvl1pPr marL="0" indent="0">
              <a:spcBef>
                <a:spcPts val="500"/>
              </a:spcBef>
              <a:buClr>
                <a:schemeClr val="tx1"/>
              </a:buClr>
              <a:buSzPct val="100000"/>
              <a:buFont typeface="Arial" pitchFamily="34" charset="0"/>
              <a:buNone/>
              <a:defRPr sz="1600">
                <a:solidFill>
                  <a:schemeClr val="tx1"/>
                </a:solidFill>
                <a:latin typeface="Arial" pitchFamily="34" charset="0"/>
              </a:defRPr>
            </a:lvl1pPr>
            <a:lvl2pPr marL="355600" indent="0">
              <a:spcBef>
                <a:spcPts val="500"/>
              </a:spcBef>
              <a:buClr>
                <a:schemeClr val="tx1"/>
              </a:buClr>
              <a:buSzPct val="100000"/>
              <a:buFont typeface="Arial" pitchFamily="34" charset="0"/>
              <a:buNone/>
              <a:defRPr sz="1400" baseline="0">
                <a:solidFill>
                  <a:schemeClr val="tx1"/>
                </a:solidFill>
                <a:latin typeface="Arial" pitchFamily="34" charset="0"/>
              </a:defRPr>
            </a:lvl2pPr>
            <a:lvl3pPr marL="536575" indent="-273050">
              <a:spcBef>
                <a:spcPts val="500"/>
              </a:spcBef>
              <a:buClr>
                <a:schemeClr val="tx1"/>
              </a:buClr>
              <a:buSzPct val="100000"/>
              <a:buFont typeface="Arial" pitchFamily="34" charset="0"/>
              <a:buChar char="•"/>
              <a:defRPr sz="14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2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9" name="Slide Number Placeholder 5">
            <a:extLst>
              <a:ext uri="{FF2B5EF4-FFF2-40B4-BE49-F238E27FC236}">
                <a16:creationId xmlns:a16="http://schemas.microsoft.com/office/drawing/2014/main" id="{7F0484C1-4630-D247-85B4-84AA33A128E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331141612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762" y="1460253"/>
            <a:ext cx="8389938" cy="461665"/>
          </a:xfrm>
        </p:spPr>
        <p:txBody>
          <a:bodyPr wrap="square" lIns="0" tIns="0" rIns="0" bIns="0">
            <a:noAutofit/>
          </a:bodyPr>
          <a:lstStyle>
            <a:lvl1pPr algn="l">
              <a:defRPr sz="3000" baseline="0">
                <a:solidFill>
                  <a:schemeClr val="tx1"/>
                </a:solidFill>
              </a:defRPr>
            </a:lvl1pPr>
          </a:lstStyle>
          <a:p>
            <a:r>
              <a:rPr lang="en-US" noProof="0" dirty="0"/>
              <a:t>Text</a:t>
            </a:r>
          </a:p>
        </p:txBody>
      </p:sp>
      <p:sp>
        <p:nvSpPr>
          <p:cNvPr id="5" name="Subtitle 2"/>
          <p:cNvSpPr>
            <a:spLocks noGrp="1"/>
          </p:cNvSpPr>
          <p:nvPr>
            <p:ph type="subTitle" idx="1"/>
          </p:nvPr>
        </p:nvSpPr>
        <p:spPr>
          <a:xfrm>
            <a:off x="753138" y="2294587"/>
            <a:ext cx="8403561" cy="702365"/>
          </a:xfrm>
          <a:prstGeom prst="rect">
            <a:avLst/>
          </a:prstGeom>
        </p:spPr>
        <p:txBody>
          <a:bodyPr lIns="0" tIns="0" rIns="0" bIns="0" anchor="t" anchorCtr="0">
            <a:no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8" name="Slide Number Placeholder 5">
            <a:extLst>
              <a:ext uri="{FF2B5EF4-FFF2-40B4-BE49-F238E27FC236}">
                <a16:creationId xmlns:a16="http://schemas.microsoft.com/office/drawing/2014/main" id="{4B92B566-061D-B145-9022-F401D638E73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1792853588"/>
      </p:ext>
    </p:extLst>
  </p:cSld>
  <p:clrMapOvr>
    <a:masterClrMapping/>
  </p:clrMapOvr>
  <p:hf hdr="0" dt="0"/>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ack">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666CAE6-9220-9D4A-A132-D9F6BA0AB493}"/>
              </a:ext>
            </a:extLst>
          </p:cNvPr>
          <p:cNvSpPr>
            <a:spLocks noGrp="1"/>
          </p:cNvSpPr>
          <p:nvPr>
            <p:ph type="title"/>
          </p:nvPr>
        </p:nvSpPr>
        <p:spPr>
          <a:xfrm>
            <a:off x="766763" y="3285360"/>
            <a:ext cx="4608512" cy="318452"/>
          </a:xfrm>
          <a:prstGeom prst="rect">
            <a:avLst/>
          </a:prstGeom>
        </p:spPr>
        <p:txBody>
          <a:bodyPr vert="horz" lIns="0" tIns="0" rIns="0" bIns="0" rtlCol="0" anchor="t" anchorCtr="0">
            <a:noAutofit/>
          </a:bodyPr>
          <a:lstStyle>
            <a:lvl1pPr>
              <a:defRPr sz="1800" b="1">
                <a:solidFill>
                  <a:schemeClr val="accent1"/>
                </a:solidFill>
              </a:defRPr>
            </a:lvl1pPr>
          </a:lstStyle>
          <a:p>
            <a:r>
              <a:rPr lang="en-US" noProof="0"/>
              <a:t>Click to edit Master title style</a:t>
            </a:r>
            <a:endParaRPr lang="en-US" noProof="0" dirty="0"/>
          </a:p>
        </p:txBody>
      </p:sp>
      <p:sp>
        <p:nvSpPr>
          <p:cNvPr id="5" name="Content Placeholder 20">
            <a:extLst>
              <a:ext uri="{FF2B5EF4-FFF2-40B4-BE49-F238E27FC236}">
                <a16:creationId xmlns:a16="http://schemas.microsoft.com/office/drawing/2014/main" id="{85E43662-3308-F34D-B441-CCB9F6406906}"/>
              </a:ext>
            </a:extLst>
          </p:cNvPr>
          <p:cNvSpPr>
            <a:spLocks noGrp="1"/>
          </p:cNvSpPr>
          <p:nvPr>
            <p:ph sz="quarter" idx="17"/>
          </p:nvPr>
        </p:nvSpPr>
        <p:spPr>
          <a:xfrm>
            <a:off x="766762" y="3861360"/>
            <a:ext cx="4608513" cy="2231465"/>
          </a:xfrm>
          <a:prstGeom prst="rect">
            <a:avLst/>
          </a:prstGeom>
        </p:spPr>
        <p:txBody>
          <a:bodyPr lIns="0" tIns="0" rIns="0" bIns="0">
            <a:noAutofit/>
          </a:bodyPr>
          <a:lstStyle>
            <a:lvl1pPr marL="0" indent="0">
              <a:lnSpc>
                <a:spcPct val="110000"/>
              </a:lnSpc>
              <a:spcBef>
                <a:spcPts val="500"/>
              </a:spcBef>
              <a:buClr>
                <a:schemeClr val="tx1"/>
              </a:buClr>
              <a:buSzPct val="110000"/>
              <a:buFont typeface="Arial" pitchFamily="34" charset="0"/>
              <a:buNone/>
              <a:defRPr sz="1200">
                <a:solidFill>
                  <a:schemeClr val="tx1"/>
                </a:solidFill>
                <a:latin typeface="Arial" pitchFamily="34" charset="0"/>
              </a:defRPr>
            </a:lvl1pPr>
            <a:lvl2pPr marL="263525" indent="-263525">
              <a:lnSpc>
                <a:spcPct val="110000"/>
              </a:lnSpc>
              <a:spcBef>
                <a:spcPts val="500"/>
              </a:spcBef>
              <a:buClr>
                <a:schemeClr val="tx1"/>
              </a:buClr>
              <a:buSzPct val="110000"/>
              <a:buFont typeface="Arial" pitchFamily="34" charset="0"/>
              <a:buChar char="•"/>
              <a:defRPr sz="1200" baseline="0">
                <a:solidFill>
                  <a:schemeClr val="tx1"/>
                </a:solidFill>
                <a:latin typeface="Arial" pitchFamily="34" charset="0"/>
              </a:defRPr>
            </a:lvl2pPr>
            <a:lvl3pPr marL="536575" indent="-273050">
              <a:lnSpc>
                <a:spcPct val="110000"/>
              </a:lnSpc>
              <a:spcBef>
                <a:spcPts val="500"/>
              </a:spcBef>
              <a:buClr>
                <a:schemeClr val="tx1"/>
              </a:buClr>
              <a:buSzPct val="100000"/>
              <a:buFont typeface="Calibri" panose="020F0502020204030204" pitchFamily="34" charset="0"/>
              <a:buChar char="–"/>
              <a:defRPr sz="1100">
                <a:solidFill>
                  <a:schemeClr val="tx1"/>
                </a:solidFill>
                <a:latin typeface="Arial" pitchFamily="34" charset="0"/>
              </a:defRPr>
            </a:lvl3pPr>
            <a:lvl4pPr marL="811213" indent="-274638">
              <a:lnSpc>
                <a:spcPct val="110000"/>
              </a:lnSpc>
              <a:spcBef>
                <a:spcPts val="500"/>
              </a:spcBef>
              <a:buClr>
                <a:schemeClr val="tx1"/>
              </a:buClr>
              <a:buSzPct val="110000"/>
              <a:buFont typeface="Wingdings" pitchFamily="2" charset="2"/>
              <a:buChar char="§"/>
              <a:defRPr sz="1100">
                <a:solidFill>
                  <a:schemeClr val="tx1"/>
                </a:solidFill>
                <a:latin typeface="Arial" pitchFamily="34" charset="0"/>
              </a:defRPr>
            </a:lvl4pPr>
            <a:lvl5pPr marL="1074738" indent="-263525">
              <a:lnSpc>
                <a:spcPct val="110000"/>
              </a:lnSpc>
              <a:spcBef>
                <a:spcPts val="500"/>
              </a:spcBef>
              <a:buClr>
                <a:schemeClr val="tx1"/>
              </a:buClr>
              <a:buSzPct val="11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a:extLst>
              <a:ext uri="{FF2B5EF4-FFF2-40B4-BE49-F238E27FC236}">
                <a16:creationId xmlns:a16="http://schemas.microsoft.com/office/drawing/2014/main" id="{84FAD9C8-1D99-D741-B6D4-76EE287E553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28116" y="5388430"/>
            <a:ext cx="1512888" cy="704395"/>
          </a:xfrm>
          <a:prstGeom prst="rect">
            <a:avLst/>
          </a:prstGeom>
        </p:spPr>
      </p:pic>
    </p:spTree>
    <p:extLst>
      <p:ext uri="{BB962C8B-B14F-4D97-AF65-F5344CB8AC3E}">
        <p14:creationId xmlns:p14="http://schemas.microsoft.com/office/powerpoint/2010/main" val="372918388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Deux contenu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dirty="0"/>
              <a:t>Two columns</a:t>
            </a:r>
          </a:p>
        </p:txBody>
      </p:sp>
      <p:sp>
        <p:nvSpPr>
          <p:cNvPr id="2" name="ZoneTexte 1">
            <a:extLst>
              <a:ext uri="{FF2B5EF4-FFF2-40B4-BE49-F238E27FC236}">
                <a16:creationId xmlns:a16="http://schemas.microsoft.com/office/drawing/2014/main" id="{A150CA22-C44E-6D44-9324-DC1DD26F99BB}"/>
              </a:ext>
            </a:extLst>
          </p:cNvPr>
          <p:cNvSpPr txBox="1"/>
          <p:nvPr userDrawn="1"/>
        </p:nvSpPr>
        <p:spPr>
          <a:xfrm>
            <a:off x="1817511" y="948267"/>
            <a:ext cx="0" cy="0"/>
          </a:xfrm>
          <a:prstGeom prst="rect">
            <a:avLst/>
          </a:prstGeom>
        </p:spPr>
        <p:txBody>
          <a:bodyPr vert="horz" wrap="none" lIns="0" tIns="0" rIns="0" bIns="0" rtlCol="0" anchor="t" anchorCtr="0">
            <a:normAutofit fontScale="25000" lnSpcReduction="20000"/>
          </a:bodyPr>
          <a:lstStyle/>
          <a:p>
            <a:pPr algn="l"/>
            <a:endParaRPr lang="en-CA" dirty="0"/>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5737" y="1576386"/>
            <a:ext cx="4869387" cy="4325649"/>
          </a:xfrm>
          <a:prstGeom prst="rect">
            <a:avLst/>
          </a:prstGeom>
        </p:spPr>
        <p:txBody>
          <a:bodyPr lIns="0" tIns="0" rIns="0" bIns="0">
            <a:normAutofit/>
          </a:bodyPr>
          <a:lstStyle>
            <a:lvl1pPr marL="0" indent="0">
              <a:spcBef>
                <a:spcPts val="0"/>
              </a:spcBef>
              <a:buClrTx/>
              <a:buSzPct val="100000"/>
              <a:buFont typeface="Arial" pitchFamily="34" charset="0"/>
              <a:buNone/>
              <a:defRPr sz="2000">
                <a:solidFill>
                  <a:schemeClr val="tx1"/>
                </a:solidFill>
                <a:latin typeface="Arial" pitchFamily="34" charset="0"/>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1" name="Content Placeholder 20">
            <a:extLst>
              <a:ext uri="{FF2B5EF4-FFF2-40B4-BE49-F238E27FC236}">
                <a16:creationId xmlns:a16="http://schemas.microsoft.com/office/drawing/2014/main" id="{724BBC96-0D1F-2C4D-B3B5-A7EE6A8D87D1}"/>
              </a:ext>
            </a:extLst>
          </p:cNvPr>
          <p:cNvSpPr>
            <a:spLocks noGrp="1"/>
          </p:cNvSpPr>
          <p:nvPr>
            <p:ph sz="quarter" idx="21"/>
          </p:nvPr>
        </p:nvSpPr>
        <p:spPr>
          <a:xfrm>
            <a:off x="6572788" y="1576386"/>
            <a:ext cx="4869387" cy="4325649"/>
          </a:xfrm>
          <a:prstGeom prst="rect">
            <a:avLst/>
          </a:prstGeom>
        </p:spPr>
        <p:txBody>
          <a:bodyPr lIns="0" tIns="0" rIns="0" bIns="0">
            <a:normAutofit/>
          </a:bodyPr>
          <a:lstStyle>
            <a:lvl1pPr marL="0" indent="0">
              <a:spcBef>
                <a:spcPts val="0"/>
              </a:spcBef>
              <a:buClrTx/>
              <a:buSzPct val="100000"/>
              <a:buFont typeface="Arial" pitchFamily="34" charset="0"/>
              <a:buNone/>
              <a:defRPr sz="2000">
                <a:solidFill>
                  <a:schemeClr val="tx1"/>
                </a:solidFill>
                <a:latin typeface="Arial" pitchFamily="34" charset="0"/>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32234089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ad Only 2">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dirty="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noProof="0" dirty="0">
                <a:solidFill>
                  <a:schemeClr val="bg1"/>
                </a:solidFill>
              </a:rPr>
              <a:t>Content</a:t>
            </a:r>
            <a:br>
              <a:rPr lang="en-US" sz="16600" noProof="0" dirty="0">
                <a:solidFill>
                  <a:schemeClr val="bg1"/>
                </a:solidFill>
              </a:rPr>
            </a:br>
            <a:r>
              <a:rPr lang="en-US" sz="16600" noProof="0" dirty="0">
                <a:solidFill>
                  <a:schemeClr val="bg1"/>
                </a:solidFill>
              </a:rPr>
              <a:t>layouts</a:t>
            </a:r>
            <a:endParaRPr lang="en-US" sz="16600" dirty="0">
              <a:solidFill>
                <a:schemeClr val="bg1"/>
              </a:solidFill>
            </a:endParaRPr>
          </a:p>
        </p:txBody>
      </p:sp>
    </p:spTree>
    <p:extLst>
      <p:ext uri="{BB962C8B-B14F-4D97-AF65-F5344CB8AC3E}">
        <p14:creationId xmlns:p14="http://schemas.microsoft.com/office/powerpoint/2010/main" val="27316807"/>
      </p:ext>
    </p:extLst>
  </p:cSld>
  <p:clrMapOvr>
    <a:masterClrMapping/>
  </p:clrMapOvr>
  <p:transition/>
  <p:extLst>
    <p:ext uri="{DCECCB84-F9BA-43D5-87BE-67443E8EF086}">
      <p15:sldGuideLst xmlns:p15="http://schemas.microsoft.com/office/powerpoint/2012/main"/>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screen">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6931063" y="2471122"/>
            <a:ext cx="4019965" cy="1962992"/>
          </a:xfrm>
          <a:prstGeom prst="rect">
            <a:avLst/>
          </a:prstGeom>
        </p:spPr>
        <p:txBody>
          <a:bodyPr anchor="t" anchorCtr="0"/>
          <a:lstStyle>
            <a:lvl1pPr marL="0" indent="0" algn="ctr">
              <a:buNone/>
              <a:defRPr sz="2000"/>
            </a:lvl1pPr>
          </a:lstStyle>
          <a:p>
            <a:r>
              <a:rPr lang="en-US" dirty="0"/>
              <a:t>Click icon to add picture</a:t>
            </a:r>
            <a:endParaRPr lang="en-GB" dirty="0"/>
          </a:p>
        </p:txBody>
      </p:sp>
      <p:grpSp>
        <p:nvGrpSpPr>
          <p:cNvPr id="8" name="Group 31">
            <a:extLst>
              <a:ext uri="{FF2B5EF4-FFF2-40B4-BE49-F238E27FC236}">
                <a16:creationId xmlns:a16="http://schemas.microsoft.com/office/drawing/2014/main" id="{548D86D2-6A7F-F644-81E0-91F4A0348416}"/>
              </a:ext>
            </a:extLst>
          </p:cNvPr>
          <p:cNvGrpSpPr/>
          <p:nvPr userDrawn="1"/>
        </p:nvGrpSpPr>
        <p:grpSpPr>
          <a:xfrm>
            <a:off x="6735600" y="2275200"/>
            <a:ext cx="4419420" cy="3263558"/>
            <a:chOff x="2477504" y="3411571"/>
            <a:chExt cx="2291840" cy="1786432"/>
          </a:xfrm>
        </p:grpSpPr>
        <p:grpSp>
          <p:nvGrpSpPr>
            <p:cNvPr id="15" name="Group 42">
              <a:extLst>
                <a:ext uri="{FF2B5EF4-FFF2-40B4-BE49-F238E27FC236}">
                  <a16:creationId xmlns:a16="http://schemas.microsoft.com/office/drawing/2014/main" id="{1C2B3F67-A325-5F46-A9FD-10BC1399462D}"/>
                </a:ext>
              </a:extLst>
            </p:cNvPr>
            <p:cNvGrpSpPr/>
            <p:nvPr/>
          </p:nvGrpSpPr>
          <p:grpSpPr>
            <a:xfrm>
              <a:off x="2477504" y="3411571"/>
              <a:ext cx="2291840" cy="1786432"/>
              <a:chOff x="1255713" y="-1588"/>
              <a:chExt cx="5614988" cy="4376738"/>
            </a:xfrm>
          </p:grpSpPr>
          <p:sp>
            <p:nvSpPr>
              <p:cNvPr id="16" name="Rectangle 18">
                <a:extLst>
                  <a:ext uri="{FF2B5EF4-FFF2-40B4-BE49-F238E27FC236}">
                    <a16:creationId xmlns:a16="http://schemas.microsoft.com/office/drawing/2014/main" id="{84172589-8519-2C4D-8AF8-B19DC30012B8}"/>
                  </a:ext>
                </a:extLst>
              </p:cNvPr>
              <p:cNvSpPr>
                <a:spLocks noChangeArrowheads="1"/>
              </p:cNvSpPr>
              <p:nvPr/>
            </p:nvSpPr>
            <p:spPr bwMode="auto">
              <a:xfrm>
                <a:off x="3406776" y="3581400"/>
                <a:ext cx="1311275" cy="709613"/>
              </a:xfrm>
              <a:prstGeom prst="rect">
                <a:avLst/>
              </a:prstGeom>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7" name="Rectangle 19">
                <a:extLst>
                  <a:ext uri="{FF2B5EF4-FFF2-40B4-BE49-F238E27FC236}">
                    <a16:creationId xmlns:a16="http://schemas.microsoft.com/office/drawing/2014/main" id="{BC5C802F-6C19-0344-8E45-449C1FB79DB3}"/>
                  </a:ext>
                </a:extLst>
              </p:cNvPr>
              <p:cNvSpPr>
                <a:spLocks noChangeArrowheads="1"/>
              </p:cNvSpPr>
              <p:nvPr/>
            </p:nvSpPr>
            <p:spPr bwMode="auto">
              <a:xfrm>
                <a:off x="2973388" y="4197350"/>
                <a:ext cx="2179638" cy="177800"/>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8" name="Freeform 26">
                <a:extLst>
                  <a:ext uri="{FF2B5EF4-FFF2-40B4-BE49-F238E27FC236}">
                    <a16:creationId xmlns:a16="http://schemas.microsoft.com/office/drawing/2014/main" id="{BEF7C89B-3C88-224C-8853-13D0C9598E7A}"/>
                  </a:ext>
                </a:extLst>
              </p:cNvPr>
              <p:cNvSpPr>
                <a:spLocks noEditPoints="1"/>
              </p:cNvSpPr>
              <p:nvPr/>
            </p:nvSpPr>
            <p:spPr bwMode="auto">
              <a:xfrm>
                <a:off x="1255713" y="-1588"/>
                <a:ext cx="5614988" cy="3143250"/>
              </a:xfrm>
              <a:custGeom>
                <a:avLst/>
                <a:gdLst>
                  <a:gd name="T0" fmla="*/ 2651 w 2651"/>
                  <a:gd name="T1" fmla="*/ 96 h 1485"/>
                  <a:gd name="T2" fmla="*/ 2555 w 2651"/>
                  <a:gd name="T3" fmla="*/ 0 h 1485"/>
                  <a:gd name="T4" fmla="*/ 96 w 2651"/>
                  <a:gd name="T5" fmla="*/ 0 h 1485"/>
                  <a:gd name="T6" fmla="*/ 0 w 2651"/>
                  <a:gd name="T7" fmla="*/ 96 h 1485"/>
                  <a:gd name="T8" fmla="*/ 0 w 2651"/>
                  <a:gd name="T9" fmla="*/ 1485 h 1485"/>
                  <a:gd name="T10" fmla="*/ 2651 w 2651"/>
                  <a:gd name="T11" fmla="*/ 1485 h 1485"/>
                  <a:gd name="T12" fmla="*/ 2651 w 2651"/>
                  <a:gd name="T13" fmla="*/ 96 h 1485"/>
                  <a:gd name="T14" fmla="*/ 2526 w 2651"/>
                  <a:gd name="T15" fmla="*/ 1367 h 1485"/>
                  <a:gd name="T16" fmla="*/ 125 w 2651"/>
                  <a:gd name="T17" fmla="*/ 1367 h 1485"/>
                  <a:gd name="T18" fmla="*/ 125 w 2651"/>
                  <a:gd name="T19" fmla="*/ 122 h 1485"/>
                  <a:gd name="T20" fmla="*/ 2526 w 2651"/>
                  <a:gd name="T21" fmla="*/ 122 h 1485"/>
                  <a:gd name="T22" fmla="*/ 2526 w 2651"/>
                  <a:gd name="T23" fmla="*/ 1367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1" h="1485">
                    <a:moveTo>
                      <a:pt x="2651" y="96"/>
                    </a:moveTo>
                    <a:cubicBezTo>
                      <a:pt x="2651" y="43"/>
                      <a:pt x="2608" y="0"/>
                      <a:pt x="2555" y="0"/>
                    </a:cubicBezTo>
                    <a:cubicBezTo>
                      <a:pt x="96" y="0"/>
                      <a:pt x="96" y="0"/>
                      <a:pt x="96" y="0"/>
                    </a:cubicBezTo>
                    <a:cubicBezTo>
                      <a:pt x="43" y="0"/>
                      <a:pt x="0" y="43"/>
                      <a:pt x="0" y="96"/>
                    </a:cubicBezTo>
                    <a:cubicBezTo>
                      <a:pt x="0" y="1485"/>
                      <a:pt x="0" y="1485"/>
                      <a:pt x="0" y="1485"/>
                    </a:cubicBezTo>
                    <a:cubicBezTo>
                      <a:pt x="2651" y="1485"/>
                      <a:pt x="2651" y="1485"/>
                      <a:pt x="2651" y="1485"/>
                    </a:cubicBezTo>
                    <a:lnTo>
                      <a:pt x="2651" y="96"/>
                    </a:lnTo>
                    <a:close/>
                    <a:moveTo>
                      <a:pt x="2526" y="1367"/>
                    </a:moveTo>
                    <a:cubicBezTo>
                      <a:pt x="125" y="1367"/>
                      <a:pt x="125" y="1367"/>
                      <a:pt x="125" y="1367"/>
                    </a:cubicBezTo>
                    <a:cubicBezTo>
                      <a:pt x="125" y="122"/>
                      <a:pt x="125" y="122"/>
                      <a:pt x="125" y="122"/>
                    </a:cubicBezTo>
                    <a:cubicBezTo>
                      <a:pt x="2526" y="122"/>
                      <a:pt x="2526" y="122"/>
                      <a:pt x="2526" y="122"/>
                    </a:cubicBezTo>
                    <a:lnTo>
                      <a:pt x="2526" y="1367"/>
                    </a:lnTo>
                    <a:close/>
                  </a:path>
                </a:pathLst>
              </a:custGeom>
              <a:solidFill>
                <a:srgbClr val="3635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9" name="Freeform 27">
                <a:extLst>
                  <a:ext uri="{FF2B5EF4-FFF2-40B4-BE49-F238E27FC236}">
                    <a16:creationId xmlns:a16="http://schemas.microsoft.com/office/drawing/2014/main" id="{12670C08-6AD9-B049-AF39-1AB871DCDD6C}"/>
                  </a:ext>
                </a:extLst>
              </p:cNvPr>
              <p:cNvSpPr>
                <a:spLocks/>
              </p:cNvSpPr>
              <p:nvPr/>
            </p:nvSpPr>
            <p:spPr bwMode="auto">
              <a:xfrm>
                <a:off x="1255713" y="3141663"/>
                <a:ext cx="5614988" cy="508000"/>
              </a:xfrm>
              <a:custGeom>
                <a:avLst/>
                <a:gdLst>
                  <a:gd name="T0" fmla="*/ 0 w 2651"/>
                  <a:gd name="T1" fmla="*/ 0 h 240"/>
                  <a:gd name="T2" fmla="*/ 0 w 2651"/>
                  <a:gd name="T3" fmla="*/ 143 h 240"/>
                  <a:gd name="T4" fmla="*/ 96 w 2651"/>
                  <a:gd name="T5" fmla="*/ 240 h 240"/>
                  <a:gd name="T6" fmla="*/ 2555 w 2651"/>
                  <a:gd name="T7" fmla="*/ 240 h 240"/>
                  <a:gd name="T8" fmla="*/ 2651 w 2651"/>
                  <a:gd name="T9" fmla="*/ 143 h 240"/>
                  <a:gd name="T10" fmla="*/ 2651 w 2651"/>
                  <a:gd name="T11" fmla="*/ 0 h 240"/>
                  <a:gd name="T12" fmla="*/ 0 w 2651"/>
                  <a:gd name="T13" fmla="*/ 0 h 240"/>
                </a:gdLst>
                <a:ahLst/>
                <a:cxnLst>
                  <a:cxn ang="0">
                    <a:pos x="T0" y="T1"/>
                  </a:cxn>
                  <a:cxn ang="0">
                    <a:pos x="T2" y="T3"/>
                  </a:cxn>
                  <a:cxn ang="0">
                    <a:pos x="T4" y="T5"/>
                  </a:cxn>
                  <a:cxn ang="0">
                    <a:pos x="T6" y="T7"/>
                  </a:cxn>
                  <a:cxn ang="0">
                    <a:pos x="T8" y="T9"/>
                  </a:cxn>
                  <a:cxn ang="0">
                    <a:pos x="T10" y="T11"/>
                  </a:cxn>
                  <a:cxn ang="0">
                    <a:pos x="T12" y="T13"/>
                  </a:cxn>
                </a:cxnLst>
                <a:rect l="0" t="0" r="r" b="b"/>
                <a:pathLst>
                  <a:path w="2651" h="240">
                    <a:moveTo>
                      <a:pt x="0" y="0"/>
                    </a:moveTo>
                    <a:cubicBezTo>
                      <a:pt x="0" y="143"/>
                      <a:pt x="0" y="143"/>
                      <a:pt x="0" y="143"/>
                    </a:cubicBezTo>
                    <a:cubicBezTo>
                      <a:pt x="0" y="197"/>
                      <a:pt x="43" y="240"/>
                      <a:pt x="96" y="240"/>
                    </a:cubicBezTo>
                    <a:cubicBezTo>
                      <a:pt x="2555" y="240"/>
                      <a:pt x="2555" y="240"/>
                      <a:pt x="2555" y="240"/>
                    </a:cubicBezTo>
                    <a:cubicBezTo>
                      <a:pt x="2608" y="240"/>
                      <a:pt x="2651" y="197"/>
                      <a:pt x="2651" y="143"/>
                    </a:cubicBezTo>
                    <a:cubicBezTo>
                      <a:pt x="2651" y="0"/>
                      <a:pt x="2651" y="0"/>
                      <a:pt x="2651" y="0"/>
                    </a:cubicBezTo>
                    <a:lnTo>
                      <a:pt x="0" y="0"/>
                    </a:ln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grpSp>
        <p:grpSp>
          <p:nvGrpSpPr>
            <p:cNvPr id="11" name="Group 33">
              <a:extLst>
                <a:ext uri="{FF2B5EF4-FFF2-40B4-BE49-F238E27FC236}">
                  <a16:creationId xmlns:a16="http://schemas.microsoft.com/office/drawing/2014/main" id="{6AF6F6E7-FFE1-084A-AD48-D64E1D394320}"/>
                </a:ext>
              </a:extLst>
            </p:cNvPr>
            <p:cNvGrpSpPr/>
            <p:nvPr/>
          </p:nvGrpSpPr>
          <p:grpSpPr>
            <a:xfrm>
              <a:off x="3456997" y="4092708"/>
              <a:ext cx="506738" cy="272793"/>
              <a:chOff x="3684588" y="3324226"/>
              <a:chExt cx="2816225" cy="1516063"/>
            </a:xfrm>
            <a:solidFill>
              <a:schemeClr val="accent6">
                <a:lumMod val="60000"/>
                <a:lumOff val="40000"/>
              </a:schemeClr>
            </a:solidFill>
          </p:grpSpPr>
          <p:sp>
            <p:nvSpPr>
              <p:cNvPr id="12" name="Freeform 7">
                <a:extLst>
                  <a:ext uri="{FF2B5EF4-FFF2-40B4-BE49-F238E27FC236}">
                    <a16:creationId xmlns:a16="http://schemas.microsoft.com/office/drawing/2014/main" id="{B2EDF1BE-B14E-4844-95C2-8FB5BCFB627F}"/>
                  </a:ext>
                </a:extLst>
              </p:cNvPr>
              <p:cNvSpPr>
                <a:spLocks/>
              </p:cNvSpPr>
              <p:nvPr/>
            </p:nvSpPr>
            <p:spPr bwMode="auto">
              <a:xfrm>
                <a:off x="6494463" y="4838701"/>
                <a:ext cx="6350" cy="1588"/>
              </a:xfrm>
              <a:custGeom>
                <a:avLst/>
                <a:gdLst>
                  <a:gd name="T0" fmla="*/ 4 w 4"/>
                  <a:gd name="T1" fmla="*/ 0 h 1"/>
                  <a:gd name="T2" fmla="*/ 3 w 4"/>
                  <a:gd name="T3" fmla="*/ 0 h 1"/>
                  <a:gd name="T4" fmla="*/ 0 w 4"/>
                  <a:gd name="T5" fmla="*/ 1 h 1"/>
                  <a:gd name="T6" fmla="*/ 3 w 4"/>
                  <a:gd name="T7" fmla="*/ 0 h 1"/>
                  <a:gd name="T8" fmla="*/ 4 w 4"/>
                  <a:gd name="T9" fmla="*/ 0 h 1"/>
                  <a:gd name="T10" fmla="*/ 4 w 4"/>
                  <a:gd name="T11" fmla="*/ 0 h 1"/>
                </a:gdLst>
                <a:ahLst/>
                <a:cxnLst>
                  <a:cxn ang="0">
                    <a:pos x="T0" y="T1"/>
                  </a:cxn>
                  <a:cxn ang="0">
                    <a:pos x="T2" y="T3"/>
                  </a:cxn>
                  <a:cxn ang="0">
                    <a:pos x="T4" y="T5"/>
                  </a:cxn>
                  <a:cxn ang="0">
                    <a:pos x="T6" y="T7"/>
                  </a:cxn>
                  <a:cxn ang="0">
                    <a:pos x="T8" y="T9"/>
                  </a:cxn>
                  <a:cxn ang="0">
                    <a:pos x="T10" y="T11"/>
                  </a:cxn>
                </a:cxnLst>
                <a:rect l="0" t="0" r="r" b="b"/>
                <a:pathLst>
                  <a:path w="4" h="1">
                    <a:moveTo>
                      <a:pt x="4" y="0"/>
                    </a:moveTo>
                    <a:lnTo>
                      <a:pt x="3" y="0"/>
                    </a:lnTo>
                    <a:lnTo>
                      <a:pt x="0" y="1"/>
                    </a:lnTo>
                    <a:lnTo>
                      <a:pt x="3"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solidFill>
                    <a:schemeClr val="accent1"/>
                  </a:solidFill>
                </a:endParaRPr>
              </a:p>
            </p:txBody>
          </p:sp>
          <p:sp>
            <p:nvSpPr>
              <p:cNvPr id="13" name="Freeform 8">
                <a:extLst>
                  <a:ext uri="{FF2B5EF4-FFF2-40B4-BE49-F238E27FC236}">
                    <a16:creationId xmlns:a16="http://schemas.microsoft.com/office/drawing/2014/main" id="{35CB4D69-9DB6-C848-BFF8-BEC815449CEC}"/>
                  </a:ext>
                </a:extLst>
              </p:cNvPr>
              <p:cNvSpPr>
                <a:spLocks/>
              </p:cNvSpPr>
              <p:nvPr/>
            </p:nvSpPr>
            <p:spPr bwMode="auto">
              <a:xfrm>
                <a:off x="3684588" y="3324226"/>
                <a:ext cx="30163" cy="0"/>
              </a:xfrm>
              <a:custGeom>
                <a:avLst/>
                <a:gdLst>
                  <a:gd name="T0" fmla="*/ 19 w 19"/>
                  <a:gd name="T1" fmla="*/ 0 w 19"/>
                  <a:gd name="T2" fmla="*/ 19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lnTo>
                      <a:pt x="0" y="0"/>
                    </a:lnTo>
                    <a:lnTo>
                      <a:pt x="19"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solidFill>
                    <a:schemeClr val="accent1"/>
                  </a:solidFill>
                </a:endParaRPr>
              </a:p>
            </p:txBody>
          </p:sp>
        </p:grpSp>
      </p:grpSp>
      <p:sp>
        <p:nvSpPr>
          <p:cNvPr id="21" name="Slide Number Placeholder 5">
            <a:extLst>
              <a:ext uri="{FF2B5EF4-FFF2-40B4-BE49-F238E27FC236}">
                <a16:creationId xmlns:a16="http://schemas.microsoft.com/office/drawing/2014/main" id="{5A0CE87F-7F8B-4843-9C65-3198C455979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23" name="Titre 1">
            <a:extLst>
              <a:ext uri="{FF2B5EF4-FFF2-40B4-BE49-F238E27FC236}">
                <a16:creationId xmlns:a16="http://schemas.microsoft.com/office/drawing/2014/main" id="{F766314B-C286-EC49-AC9D-5E3E69083DB9}"/>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dirty="0"/>
              <a:t>Title</a:t>
            </a:r>
          </a:p>
        </p:txBody>
      </p:sp>
      <p:sp>
        <p:nvSpPr>
          <p:cNvPr id="24" name="Content Placeholder 20">
            <a:extLst>
              <a:ext uri="{FF2B5EF4-FFF2-40B4-BE49-F238E27FC236}">
                <a16:creationId xmlns:a16="http://schemas.microsoft.com/office/drawing/2014/main" id="{B109C14F-73C3-1A42-B431-65045C25B723}"/>
              </a:ext>
            </a:extLst>
          </p:cNvPr>
          <p:cNvSpPr>
            <a:spLocks noGrp="1"/>
          </p:cNvSpPr>
          <p:nvPr>
            <p:ph sz="quarter" idx="19"/>
          </p:nvPr>
        </p:nvSpPr>
        <p:spPr>
          <a:xfrm>
            <a:off x="765737" y="1576387"/>
            <a:ext cx="5366776" cy="4516438"/>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Arial" pitchFamily="34" charset="0"/>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396815621"/>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laptop">
    <p:spTree>
      <p:nvGrpSpPr>
        <p:cNvPr id="1" name=""/>
        <p:cNvGrpSpPr/>
        <p:nvPr/>
      </p:nvGrpSpPr>
      <p:grpSpPr>
        <a:xfrm>
          <a:off x="0" y="0"/>
          <a:ext cx="0" cy="0"/>
          <a:chOff x="0" y="0"/>
          <a:chExt cx="0" cy="0"/>
        </a:xfrm>
      </p:grpSpPr>
      <p:grpSp>
        <p:nvGrpSpPr>
          <p:cNvPr id="20" name="Group 70">
            <a:extLst>
              <a:ext uri="{FF2B5EF4-FFF2-40B4-BE49-F238E27FC236}">
                <a16:creationId xmlns:a16="http://schemas.microsoft.com/office/drawing/2014/main" id="{043AE1FE-BC37-8F4F-A575-604411E8EBDE}"/>
              </a:ext>
            </a:extLst>
          </p:cNvPr>
          <p:cNvGrpSpPr/>
          <p:nvPr userDrawn="1"/>
        </p:nvGrpSpPr>
        <p:grpSpPr>
          <a:xfrm>
            <a:off x="6125007" y="2296800"/>
            <a:ext cx="5313523" cy="2703729"/>
            <a:chOff x="7620123" y="3282177"/>
            <a:chExt cx="2751408" cy="1400023"/>
          </a:xfrm>
        </p:grpSpPr>
        <p:grpSp>
          <p:nvGrpSpPr>
            <p:cNvPr id="28" name="Group 81">
              <a:extLst>
                <a:ext uri="{FF2B5EF4-FFF2-40B4-BE49-F238E27FC236}">
                  <a16:creationId xmlns:a16="http://schemas.microsoft.com/office/drawing/2014/main" id="{4521C486-78A2-A94B-A223-A06A3FA9A341}"/>
                </a:ext>
              </a:extLst>
            </p:cNvPr>
            <p:cNvGrpSpPr/>
            <p:nvPr/>
          </p:nvGrpSpPr>
          <p:grpSpPr>
            <a:xfrm>
              <a:off x="7620123" y="3282177"/>
              <a:ext cx="2751408" cy="1400023"/>
              <a:chOff x="1566863" y="4646613"/>
              <a:chExt cx="4579938" cy="2330450"/>
            </a:xfrm>
          </p:grpSpPr>
          <p:sp>
            <p:nvSpPr>
              <p:cNvPr id="29" name="Freeform 22">
                <a:extLst>
                  <a:ext uri="{FF2B5EF4-FFF2-40B4-BE49-F238E27FC236}">
                    <a16:creationId xmlns:a16="http://schemas.microsoft.com/office/drawing/2014/main" id="{96196486-6C75-EA4B-8098-105EACC8CE0E}"/>
                  </a:ext>
                </a:extLst>
              </p:cNvPr>
              <p:cNvSpPr>
                <a:spLocks/>
              </p:cNvSpPr>
              <p:nvPr/>
            </p:nvSpPr>
            <p:spPr bwMode="auto">
              <a:xfrm>
                <a:off x="1566863" y="6821488"/>
                <a:ext cx="4579938" cy="155575"/>
              </a:xfrm>
              <a:custGeom>
                <a:avLst/>
                <a:gdLst>
                  <a:gd name="T0" fmla="*/ 2158 w 2162"/>
                  <a:gd name="T1" fmla="*/ 18 h 73"/>
                  <a:gd name="T2" fmla="*/ 2136 w 2162"/>
                  <a:gd name="T3" fmla="*/ 1 h 73"/>
                  <a:gd name="T4" fmla="*/ 1313 w 2162"/>
                  <a:gd name="T5" fmla="*/ 1 h 73"/>
                  <a:gd name="T6" fmla="*/ 1313 w 2162"/>
                  <a:gd name="T7" fmla="*/ 12 h 73"/>
                  <a:gd name="T8" fmla="*/ 1309 w 2162"/>
                  <a:gd name="T9" fmla="*/ 21 h 73"/>
                  <a:gd name="T10" fmla="*/ 1082 w 2162"/>
                  <a:gd name="T11" fmla="*/ 21 h 73"/>
                  <a:gd name="T12" fmla="*/ 1080 w 2162"/>
                  <a:gd name="T13" fmla="*/ 21 h 73"/>
                  <a:gd name="T14" fmla="*/ 853 w 2162"/>
                  <a:gd name="T15" fmla="*/ 21 h 73"/>
                  <a:gd name="T16" fmla="*/ 849 w 2162"/>
                  <a:gd name="T17" fmla="*/ 12 h 73"/>
                  <a:gd name="T18" fmla="*/ 849 w 2162"/>
                  <a:gd name="T19" fmla="*/ 1 h 73"/>
                  <a:gd name="T20" fmla="*/ 26 w 2162"/>
                  <a:gd name="T21" fmla="*/ 1 h 73"/>
                  <a:gd name="T22" fmla="*/ 4 w 2162"/>
                  <a:gd name="T23" fmla="*/ 18 h 73"/>
                  <a:gd name="T24" fmla="*/ 4 w 2162"/>
                  <a:gd name="T25" fmla="*/ 53 h 73"/>
                  <a:gd name="T26" fmla="*/ 25 w 2162"/>
                  <a:gd name="T27" fmla="*/ 69 h 73"/>
                  <a:gd name="T28" fmla="*/ 1078 w 2162"/>
                  <a:gd name="T29" fmla="*/ 69 h 73"/>
                  <a:gd name="T30" fmla="*/ 1084 w 2162"/>
                  <a:gd name="T31" fmla="*/ 69 h 73"/>
                  <a:gd name="T32" fmla="*/ 2137 w 2162"/>
                  <a:gd name="T33" fmla="*/ 69 h 73"/>
                  <a:gd name="T34" fmla="*/ 2158 w 2162"/>
                  <a:gd name="T35" fmla="*/ 53 h 73"/>
                  <a:gd name="T36" fmla="*/ 2158 w 2162"/>
                  <a:gd name="T37" fmla="*/ 1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62" h="73">
                    <a:moveTo>
                      <a:pt x="2158" y="18"/>
                    </a:moveTo>
                    <a:cubicBezTo>
                      <a:pt x="2158" y="18"/>
                      <a:pt x="2162" y="0"/>
                      <a:pt x="2136" y="1"/>
                    </a:cubicBezTo>
                    <a:cubicBezTo>
                      <a:pt x="1313" y="1"/>
                      <a:pt x="1313" y="1"/>
                      <a:pt x="1313" y="1"/>
                    </a:cubicBezTo>
                    <a:cubicBezTo>
                      <a:pt x="1313" y="12"/>
                      <a:pt x="1313" y="12"/>
                      <a:pt x="1313" y="12"/>
                    </a:cubicBezTo>
                    <a:cubicBezTo>
                      <a:pt x="1313" y="23"/>
                      <a:pt x="1309" y="21"/>
                      <a:pt x="1309" y="21"/>
                    </a:cubicBezTo>
                    <a:cubicBezTo>
                      <a:pt x="1082" y="21"/>
                      <a:pt x="1082" y="21"/>
                      <a:pt x="1082" y="21"/>
                    </a:cubicBezTo>
                    <a:cubicBezTo>
                      <a:pt x="1080" y="21"/>
                      <a:pt x="1080" y="21"/>
                      <a:pt x="1080" y="21"/>
                    </a:cubicBezTo>
                    <a:cubicBezTo>
                      <a:pt x="853" y="21"/>
                      <a:pt x="853" y="21"/>
                      <a:pt x="853" y="21"/>
                    </a:cubicBezTo>
                    <a:cubicBezTo>
                      <a:pt x="853" y="21"/>
                      <a:pt x="849" y="23"/>
                      <a:pt x="849" y="12"/>
                    </a:cubicBezTo>
                    <a:cubicBezTo>
                      <a:pt x="849" y="1"/>
                      <a:pt x="849" y="1"/>
                      <a:pt x="849" y="1"/>
                    </a:cubicBezTo>
                    <a:cubicBezTo>
                      <a:pt x="26" y="1"/>
                      <a:pt x="26" y="1"/>
                      <a:pt x="26" y="1"/>
                    </a:cubicBezTo>
                    <a:cubicBezTo>
                      <a:pt x="0" y="0"/>
                      <a:pt x="4" y="18"/>
                      <a:pt x="4" y="18"/>
                    </a:cubicBezTo>
                    <a:cubicBezTo>
                      <a:pt x="4" y="53"/>
                      <a:pt x="4" y="53"/>
                      <a:pt x="4" y="53"/>
                    </a:cubicBezTo>
                    <a:cubicBezTo>
                      <a:pt x="4" y="73"/>
                      <a:pt x="25" y="69"/>
                      <a:pt x="25" y="69"/>
                    </a:cubicBezTo>
                    <a:cubicBezTo>
                      <a:pt x="1078" y="69"/>
                      <a:pt x="1078" y="69"/>
                      <a:pt x="1078" y="69"/>
                    </a:cubicBezTo>
                    <a:cubicBezTo>
                      <a:pt x="1084" y="69"/>
                      <a:pt x="1084" y="69"/>
                      <a:pt x="1084" y="69"/>
                    </a:cubicBezTo>
                    <a:cubicBezTo>
                      <a:pt x="2137" y="69"/>
                      <a:pt x="2137" y="69"/>
                      <a:pt x="2137" y="69"/>
                    </a:cubicBezTo>
                    <a:cubicBezTo>
                      <a:pt x="2137" y="69"/>
                      <a:pt x="2158" y="73"/>
                      <a:pt x="2158" y="53"/>
                    </a:cubicBezTo>
                    <a:lnTo>
                      <a:pt x="2158" y="18"/>
                    </a:ln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30" name="Freeform 23">
                <a:extLst>
                  <a:ext uri="{FF2B5EF4-FFF2-40B4-BE49-F238E27FC236}">
                    <a16:creationId xmlns:a16="http://schemas.microsoft.com/office/drawing/2014/main" id="{64102E47-CDEB-7F49-A873-A89DB642A43E}"/>
                  </a:ext>
                </a:extLst>
              </p:cNvPr>
              <p:cNvSpPr>
                <a:spLocks noEditPoints="1"/>
              </p:cNvSpPr>
              <p:nvPr/>
            </p:nvSpPr>
            <p:spPr bwMode="auto">
              <a:xfrm>
                <a:off x="1985963" y="4646613"/>
                <a:ext cx="3743325" cy="2122488"/>
              </a:xfrm>
              <a:custGeom>
                <a:avLst/>
                <a:gdLst>
                  <a:gd name="T0" fmla="*/ 1765 w 1767"/>
                  <a:gd name="T1" fmla="*/ 28 h 1003"/>
                  <a:gd name="T2" fmla="*/ 1737 w 1767"/>
                  <a:gd name="T3" fmla="*/ 0 h 1003"/>
                  <a:gd name="T4" fmla="*/ 883 w 1767"/>
                  <a:gd name="T5" fmla="*/ 0 h 1003"/>
                  <a:gd name="T6" fmla="*/ 29 w 1767"/>
                  <a:gd name="T7" fmla="*/ 0 h 1003"/>
                  <a:gd name="T8" fmla="*/ 1 w 1767"/>
                  <a:gd name="T9" fmla="*/ 28 h 1003"/>
                  <a:gd name="T10" fmla="*/ 1 w 1767"/>
                  <a:gd name="T11" fmla="*/ 981 h 1003"/>
                  <a:gd name="T12" fmla="*/ 26 w 1767"/>
                  <a:gd name="T13" fmla="*/ 1002 h 1003"/>
                  <a:gd name="T14" fmla="*/ 883 w 1767"/>
                  <a:gd name="T15" fmla="*/ 1002 h 1003"/>
                  <a:gd name="T16" fmla="*/ 1741 w 1767"/>
                  <a:gd name="T17" fmla="*/ 1002 h 1003"/>
                  <a:gd name="T18" fmla="*/ 1766 w 1767"/>
                  <a:gd name="T19" fmla="*/ 981 h 1003"/>
                  <a:gd name="T20" fmla="*/ 1765 w 1767"/>
                  <a:gd name="T21" fmla="*/ 28 h 1003"/>
                  <a:gd name="T22" fmla="*/ 883 w 1767"/>
                  <a:gd name="T23" fmla="*/ 981 h 1003"/>
                  <a:gd name="T24" fmla="*/ 865 w 1767"/>
                  <a:gd name="T25" fmla="*/ 963 h 1003"/>
                  <a:gd name="T26" fmla="*/ 883 w 1767"/>
                  <a:gd name="T27" fmla="*/ 945 h 1003"/>
                  <a:gd name="T28" fmla="*/ 901 w 1767"/>
                  <a:gd name="T29" fmla="*/ 963 h 1003"/>
                  <a:gd name="T30" fmla="*/ 883 w 1767"/>
                  <a:gd name="T31" fmla="*/ 981 h 1003"/>
                  <a:gd name="T32" fmla="*/ 1719 w 1767"/>
                  <a:gd name="T33" fmla="*/ 923 h 1003"/>
                  <a:gd name="T34" fmla="*/ 383 w 1767"/>
                  <a:gd name="T35" fmla="*/ 923 h 1003"/>
                  <a:gd name="T36" fmla="*/ 47 w 1767"/>
                  <a:gd name="T37" fmla="*/ 923 h 1003"/>
                  <a:gd name="T38" fmla="*/ 47 w 1767"/>
                  <a:gd name="T39" fmla="*/ 50 h 1003"/>
                  <a:gd name="T40" fmla="*/ 1403 w 1767"/>
                  <a:gd name="T41" fmla="*/ 50 h 1003"/>
                  <a:gd name="T42" fmla="*/ 1719 w 1767"/>
                  <a:gd name="T43" fmla="*/ 50 h 1003"/>
                  <a:gd name="T44" fmla="*/ 1719 w 1767"/>
                  <a:gd name="T45" fmla="*/ 923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7" h="1003">
                    <a:moveTo>
                      <a:pt x="1765" y="28"/>
                    </a:moveTo>
                    <a:cubicBezTo>
                      <a:pt x="1767" y="3"/>
                      <a:pt x="1737" y="0"/>
                      <a:pt x="1737" y="0"/>
                    </a:cubicBezTo>
                    <a:cubicBezTo>
                      <a:pt x="883" y="0"/>
                      <a:pt x="883" y="0"/>
                      <a:pt x="883" y="0"/>
                    </a:cubicBezTo>
                    <a:cubicBezTo>
                      <a:pt x="29" y="0"/>
                      <a:pt x="29" y="0"/>
                      <a:pt x="29" y="0"/>
                    </a:cubicBezTo>
                    <a:cubicBezTo>
                      <a:pt x="29" y="0"/>
                      <a:pt x="0" y="3"/>
                      <a:pt x="1" y="28"/>
                    </a:cubicBezTo>
                    <a:cubicBezTo>
                      <a:pt x="1" y="981"/>
                      <a:pt x="1" y="981"/>
                      <a:pt x="1" y="981"/>
                    </a:cubicBezTo>
                    <a:cubicBezTo>
                      <a:pt x="1" y="981"/>
                      <a:pt x="1" y="1003"/>
                      <a:pt x="26" y="1002"/>
                    </a:cubicBezTo>
                    <a:cubicBezTo>
                      <a:pt x="883" y="1002"/>
                      <a:pt x="883" y="1002"/>
                      <a:pt x="883" y="1002"/>
                    </a:cubicBezTo>
                    <a:cubicBezTo>
                      <a:pt x="1741" y="1002"/>
                      <a:pt x="1741" y="1002"/>
                      <a:pt x="1741" y="1002"/>
                    </a:cubicBezTo>
                    <a:cubicBezTo>
                      <a:pt x="1766" y="1003"/>
                      <a:pt x="1766" y="981"/>
                      <a:pt x="1766" y="981"/>
                    </a:cubicBezTo>
                    <a:lnTo>
                      <a:pt x="1765" y="28"/>
                    </a:lnTo>
                    <a:close/>
                    <a:moveTo>
                      <a:pt x="883" y="981"/>
                    </a:moveTo>
                    <a:cubicBezTo>
                      <a:pt x="873" y="981"/>
                      <a:pt x="865" y="973"/>
                      <a:pt x="865" y="963"/>
                    </a:cubicBezTo>
                    <a:cubicBezTo>
                      <a:pt x="865" y="953"/>
                      <a:pt x="873" y="945"/>
                      <a:pt x="883" y="945"/>
                    </a:cubicBezTo>
                    <a:cubicBezTo>
                      <a:pt x="893" y="945"/>
                      <a:pt x="901" y="953"/>
                      <a:pt x="901" y="963"/>
                    </a:cubicBezTo>
                    <a:cubicBezTo>
                      <a:pt x="901" y="973"/>
                      <a:pt x="893" y="981"/>
                      <a:pt x="883" y="981"/>
                    </a:cubicBezTo>
                    <a:close/>
                    <a:moveTo>
                      <a:pt x="1719" y="923"/>
                    </a:moveTo>
                    <a:cubicBezTo>
                      <a:pt x="383" y="923"/>
                      <a:pt x="383" y="923"/>
                      <a:pt x="383" y="923"/>
                    </a:cubicBezTo>
                    <a:cubicBezTo>
                      <a:pt x="47" y="923"/>
                      <a:pt x="47" y="923"/>
                      <a:pt x="47" y="923"/>
                    </a:cubicBezTo>
                    <a:cubicBezTo>
                      <a:pt x="47" y="50"/>
                      <a:pt x="47" y="50"/>
                      <a:pt x="47" y="50"/>
                    </a:cubicBezTo>
                    <a:cubicBezTo>
                      <a:pt x="1403" y="50"/>
                      <a:pt x="1403" y="50"/>
                      <a:pt x="1403" y="50"/>
                    </a:cubicBezTo>
                    <a:cubicBezTo>
                      <a:pt x="1719" y="50"/>
                      <a:pt x="1719" y="50"/>
                      <a:pt x="1719" y="50"/>
                    </a:cubicBezTo>
                    <a:lnTo>
                      <a:pt x="1719" y="923"/>
                    </a:lnTo>
                    <a:close/>
                  </a:path>
                </a:pathLst>
              </a:custGeom>
              <a:solidFill>
                <a:srgbClr val="3635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grpSp>
        <p:grpSp>
          <p:nvGrpSpPr>
            <p:cNvPr id="24" name="Group 72">
              <a:extLst>
                <a:ext uri="{FF2B5EF4-FFF2-40B4-BE49-F238E27FC236}">
                  <a16:creationId xmlns:a16="http://schemas.microsoft.com/office/drawing/2014/main" id="{ECE10C6A-7B1D-DD47-8FC8-C83ADE63B86D}"/>
                </a:ext>
              </a:extLst>
            </p:cNvPr>
            <p:cNvGrpSpPr/>
            <p:nvPr/>
          </p:nvGrpSpPr>
          <p:grpSpPr>
            <a:xfrm>
              <a:off x="8823934" y="3925553"/>
              <a:ext cx="524405" cy="282304"/>
              <a:chOff x="3684588" y="3324226"/>
              <a:chExt cx="2816225" cy="1516063"/>
            </a:xfrm>
            <a:solidFill>
              <a:schemeClr val="accent6">
                <a:lumMod val="60000"/>
                <a:lumOff val="40000"/>
              </a:schemeClr>
            </a:solidFill>
          </p:grpSpPr>
          <p:sp>
            <p:nvSpPr>
              <p:cNvPr id="25" name="Freeform 7">
                <a:extLst>
                  <a:ext uri="{FF2B5EF4-FFF2-40B4-BE49-F238E27FC236}">
                    <a16:creationId xmlns:a16="http://schemas.microsoft.com/office/drawing/2014/main" id="{4F8173EE-95EB-EC49-AE7A-F6974C2EC917}"/>
                  </a:ext>
                </a:extLst>
              </p:cNvPr>
              <p:cNvSpPr>
                <a:spLocks/>
              </p:cNvSpPr>
              <p:nvPr/>
            </p:nvSpPr>
            <p:spPr bwMode="auto">
              <a:xfrm>
                <a:off x="6494463" y="4838701"/>
                <a:ext cx="6350" cy="1588"/>
              </a:xfrm>
              <a:custGeom>
                <a:avLst/>
                <a:gdLst>
                  <a:gd name="T0" fmla="*/ 4 w 4"/>
                  <a:gd name="T1" fmla="*/ 0 h 1"/>
                  <a:gd name="T2" fmla="*/ 3 w 4"/>
                  <a:gd name="T3" fmla="*/ 0 h 1"/>
                  <a:gd name="T4" fmla="*/ 0 w 4"/>
                  <a:gd name="T5" fmla="*/ 1 h 1"/>
                  <a:gd name="T6" fmla="*/ 3 w 4"/>
                  <a:gd name="T7" fmla="*/ 0 h 1"/>
                  <a:gd name="T8" fmla="*/ 4 w 4"/>
                  <a:gd name="T9" fmla="*/ 0 h 1"/>
                  <a:gd name="T10" fmla="*/ 4 w 4"/>
                  <a:gd name="T11" fmla="*/ 0 h 1"/>
                </a:gdLst>
                <a:ahLst/>
                <a:cxnLst>
                  <a:cxn ang="0">
                    <a:pos x="T0" y="T1"/>
                  </a:cxn>
                  <a:cxn ang="0">
                    <a:pos x="T2" y="T3"/>
                  </a:cxn>
                  <a:cxn ang="0">
                    <a:pos x="T4" y="T5"/>
                  </a:cxn>
                  <a:cxn ang="0">
                    <a:pos x="T6" y="T7"/>
                  </a:cxn>
                  <a:cxn ang="0">
                    <a:pos x="T8" y="T9"/>
                  </a:cxn>
                  <a:cxn ang="0">
                    <a:pos x="T10" y="T11"/>
                  </a:cxn>
                </a:cxnLst>
                <a:rect l="0" t="0" r="r" b="b"/>
                <a:pathLst>
                  <a:path w="4" h="1">
                    <a:moveTo>
                      <a:pt x="4" y="0"/>
                    </a:moveTo>
                    <a:lnTo>
                      <a:pt x="3" y="0"/>
                    </a:lnTo>
                    <a:lnTo>
                      <a:pt x="0" y="1"/>
                    </a:lnTo>
                    <a:lnTo>
                      <a:pt x="3"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solidFill>
                    <a:schemeClr val="accent1"/>
                  </a:solidFill>
                </a:endParaRPr>
              </a:p>
            </p:txBody>
          </p:sp>
          <p:sp>
            <p:nvSpPr>
              <p:cNvPr id="26" name="Freeform 8">
                <a:extLst>
                  <a:ext uri="{FF2B5EF4-FFF2-40B4-BE49-F238E27FC236}">
                    <a16:creationId xmlns:a16="http://schemas.microsoft.com/office/drawing/2014/main" id="{6AAF1699-518F-D640-9D94-E8D138FD5D4A}"/>
                  </a:ext>
                </a:extLst>
              </p:cNvPr>
              <p:cNvSpPr>
                <a:spLocks/>
              </p:cNvSpPr>
              <p:nvPr/>
            </p:nvSpPr>
            <p:spPr bwMode="auto">
              <a:xfrm>
                <a:off x="3684588" y="3324226"/>
                <a:ext cx="30163" cy="0"/>
              </a:xfrm>
              <a:custGeom>
                <a:avLst/>
                <a:gdLst>
                  <a:gd name="T0" fmla="*/ 19 w 19"/>
                  <a:gd name="T1" fmla="*/ 0 w 19"/>
                  <a:gd name="T2" fmla="*/ 19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lnTo>
                      <a:pt x="0" y="0"/>
                    </a:lnTo>
                    <a:lnTo>
                      <a:pt x="19"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solidFill>
                    <a:schemeClr val="accent1"/>
                  </a:solidFill>
                </a:endParaRPr>
              </a:p>
            </p:txBody>
          </p:sp>
        </p:grpSp>
      </p:grpSp>
      <p:sp>
        <p:nvSpPr>
          <p:cNvPr id="17" name="Picture Placeholder 2">
            <a:extLst>
              <a:ext uri="{FF2B5EF4-FFF2-40B4-BE49-F238E27FC236}">
                <a16:creationId xmlns:a16="http://schemas.microsoft.com/office/drawing/2014/main" id="{DF4C4D35-223D-A34D-9F2F-E557A1451B9D}"/>
              </a:ext>
            </a:extLst>
          </p:cNvPr>
          <p:cNvSpPr>
            <a:spLocks noGrp="1"/>
          </p:cNvSpPr>
          <p:nvPr>
            <p:ph type="pic" sz="quarter" idx="18"/>
          </p:nvPr>
        </p:nvSpPr>
        <p:spPr>
          <a:xfrm>
            <a:off x="6730636" y="2419200"/>
            <a:ext cx="4104000" cy="2134800"/>
          </a:xfrm>
          <a:prstGeom prst="rect">
            <a:avLst/>
          </a:prstGeom>
        </p:spPr>
        <p:txBody>
          <a:bodyPr anchor="t" anchorCtr="0"/>
          <a:lstStyle>
            <a:lvl1pPr marL="0" indent="0" algn="ctr">
              <a:buNone/>
              <a:defRPr sz="2000"/>
            </a:lvl1pPr>
          </a:lstStyle>
          <a:p>
            <a:r>
              <a:rPr lang="en-US" dirty="0"/>
              <a:t>Click icon to add picture</a:t>
            </a:r>
            <a:endParaRPr lang="en-GB" dirty="0"/>
          </a:p>
        </p:txBody>
      </p:sp>
      <p:sp>
        <p:nvSpPr>
          <p:cNvPr id="13" name="Slide Number Placeholder 5">
            <a:extLst>
              <a:ext uri="{FF2B5EF4-FFF2-40B4-BE49-F238E27FC236}">
                <a16:creationId xmlns:a16="http://schemas.microsoft.com/office/drawing/2014/main" id="{7AB51168-3D6C-F84E-9668-E37149B7362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14" name="Titre 1">
            <a:extLst>
              <a:ext uri="{FF2B5EF4-FFF2-40B4-BE49-F238E27FC236}">
                <a16:creationId xmlns:a16="http://schemas.microsoft.com/office/drawing/2014/main" id="{F0047E1E-5CF0-EA4D-8423-274E60CA50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dirty="0"/>
              <a:t>Title</a:t>
            </a:r>
          </a:p>
        </p:txBody>
      </p:sp>
      <p:sp>
        <p:nvSpPr>
          <p:cNvPr id="18" name="Content Placeholder 20">
            <a:extLst>
              <a:ext uri="{FF2B5EF4-FFF2-40B4-BE49-F238E27FC236}">
                <a16:creationId xmlns:a16="http://schemas.microsoft.com/office/drawing/2014/main" id="{98DD5361-4EB6-2944-8C95-CC618E6EBCE8}"/>
              </a:ext>
            </a:extLst>
          </p:cNvPr>
          <p:cNvSpPr>
            <a:spLocks noGrp="1"/>
          </p:cNvSpPr>
          <p:nvPr>
            <p:ph sz="quarter" idx="19"/>
          </p:nvPr>
        </p:nvSpPr>
        <p:spPr>
          <a:xfrm>
            <a:off x="765737" y="1767176"/>
            <a:ext cx="5366776"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Arial" pitchFamily="34" charset="0"/>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899303896"/>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tablet">
    <p:spTree>
      <p:nvGrpSpPr>
        <p:cNvPr id="1" name=""/>
        <p:cNvGrpSpPr/>
        <p:nvPr/>
      </p:nvGrpSpPr>
      <p:grpSpPr>
        <a:xfrm>
          <a:off x="0" y="0"/>
          <a:ext cx="0" cy="0"/>
          <a:chOff x="0" y="0"/>
          <a:chExt cx="0" cy="0"/>
        </a:xfrm>
      </p:grpSpPr>
      <p:grpSp>
        <p:nvGrpSpPr>
          <p:cNvPr id="17" name="Group 32">
            <a:extLst>
              <a:ext uri="{FF2B5EF4-FFF2-40B4-BE49-F238E27FC236}">
                <a16:creationId xmlns:a16="http://schemas.microsoft.com/office/drawing/2014/main" id="{EC607A97-0585-E04C-B940-5C221F784480}"/>
              </a:ext>
            </a:extLst>
          </p:cNvPr>
          <p:cNvGrpSpPr/>
          <p:nvPr userDrawn="1"/>
        </p:nvGrpSpPr>
        <p:grpSpPr>
          <a:xfrm>
            <a:off x="7534800" y="1836000"/>
            <a:ext cx="3257920" cy="4164309"/>
            <a:chOff x="2799617" y="3063448"/>
            <a:chExt cx="1648052" cy="2106557"/>
          </a:xfrm>
        </p:grpSpPr>
        <p:sp>
          <p:nvSpPr>
            <p:cNvPr id="34" name="Freeform 20">
              <a:extLst>
                <a:ext uri="{FF2B5EF4-FFF2-40B4-BE49-F238E27FC236}">
                  <a16:creationId xmlns:a16="http://schemas.microsoft.com/office/drawing/2014/main" id="{48F8020E-EE03-3B40-9A1D-5ADD6CD97007}"/>
                </a:ext>
              </a:extLst>
            </p:cNvPr>
            <p:cNvSpPr>
              <a:spLocks noEditPoints="1"/>
            </p:cNvSpPr>
            <p:nvPr/>
          </p:nvSpPr>
          <p:spPr bwMode="auto">
            <a:xfrm>
              <a:off x="2799617" y="3063448"/>
              <a:ext cx="1648052" cy="2106557"/>
            </a:xfrm>
            <a:custGeom>
              <a:avLst/>
              <a:gdLst>
                <a:gd name="T0" fmla="*/ 1151 w 1156"/>
                <a:gd name="T1" fmla="*/ 1416 h 1478"/>
                <a:gd name="T2" fmla="*/ 1149 w 1156"/>
                <a:gd name="T3" fmla="*/ 74 h 1478"/>
                <a:gd name="T4" fmla="*/ 1075 w 1156"/>
                <a:gd name="T5" fmla="*/ 10 h 1478"/>
                <a:gd name="T6" fmla="*/ 578 w 1156"/>
                <a:gd name="T7" fmla="*/ 10 h 1478"/>
                <a:gd name="T8" fmla="*/ 80 w 1156"/>
                <a:gd name="T9" fmla="*/ 10 h 1478"/>
                <a:gd name="T10" fmla="*/ 6 w 1156"/>
                <a:gd name="T11" fmla="*/ 74 h 1478"/>
                <a:gd name="T12" fmla="*/ 5 w 1156"/>
                <a:gd name="T13" fmla="*/ 1416 h 1478"/>
                <a:gd name="T14" fmla="*/ 62 w 1156"/>
                <a:gd name="T15" fmla="*/ 1475 h 1478"/>
                <a:gd name="T16" fmla="*/ 578 w 1156"/>
                <a:gd name="T17" fmla="*/ 1475 h 1478"/>
                <a:gd name="T18" fmla="*/ 1093 w 1156"/>
                <a:gd name="T19" fmla="*/ 1475 h 1478"/>
                <a:gd name="T20" fmla="*/ 1151 w 1156"/>
                <a:gd name="T21" fmla="*/ 1416 h 1478"/>
                <a:gd name="T22" fmla="*/ 578 w 1156"/>
                <a:gd name="T23" fmla="*/ 1445 h 1478"/>
                <a:gd name="T24" fmla="*/ 553 w 1156"/>
                <a:gd name="T25" fmla="*/ 1420 h 1478"/>
                <a:gd name="T26" fmla="*/ 578 w 1156"/>
                <a:gd name="T27" fmla="*/ 1395 h 1478"/>
                <a:gd name="T28" fmla="*/ 603 w 1156"/>
                <a:gd name="T29" fmla="*/ 1420 h 1478"/>
                <a:gd name="T30" fmla="*/ 578 w 1156"/>
                <a:gd name="T31" fmla="*/ 1445 h 1478"/>
                <a:gd name="T32" fmla="*/ 1058 w 1156"/>
                <a:gd name="T33" fmla="*/ 226 h 1478"/>
                <a:gd name="T34" fmla="*/ 1058 w 1156"/>
                <a:gd name="T35" fmla="*/ 1368 h 1478"/>
                <a:gd name="T36" fmla="*/ 98 w 1156"/>
                <a:gd name="T37" fmla="*/ 1368 h 1478"/>
                <a:gd name="T38" fmla="*/ 98 w 1156"/>
                <a:gd name="T39" fmla="*/ 1189 h 1478"/>
                <a:gd name="T40" fmla="*/ 98 w 1156"/>
                <a:gd name="T41" fmla="*/ 104 h 1478"/>
                <a:gd name="T42" fmla="*/ 1058 w 1156"/>
                <a:gd name="T43" fmla="*/ 104 h 1478"/>
                <a:gd name="T44" fmla="*/ 1058 w 1156"/>
                <a:gd name="T45" fmla="*/ 226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56" h="1478">
                  <a:moveTo>
                    <a:pt x="1151" y="1416"/>
                  </a:moveTo>
                  <a:cubicBezTo>
                    <a:pt x="1149" y="74"/>
                    <a:pt x="1149" y="74"/>
                    <a:pt x="1149" y="74"/>
                  </a:cubicBezTo>
                  <a:cubicBezTo>
                    <a:pt x="1152" y="0"/>
                    <a:pt x="1075" y="10"/>
                    <a:pt x="1075" y="10"/>
                  </a:cubicBezTo>
                  <a:cubicBezTo>
                    <a:pt x="578" y="10"/>
                    <a:pt x="578" y="10"/>
                    <a:pt x="578" y="10"/>
                  </a:cubicBezTo>
                  <a:cubicBezTo>
                    <a:pt x="80" y="10"/>
                    <a:pt x="80" y="10"/>
                    <a:pt x="80" y="10"/>
                  </a:cubicBezTo>
                  <a:cubicBezTo>
                    <a:pt x="80" y="10"/>
                    <a:pt x="4" y="0"/>
                    <a:pt x="6" y="74"/>
                  </a:cubicBezTo>
                  <a:cubicBezTo>
                    <a:pt x="5" y="1416"/>
                    <a:pt x="5" y="1416"/>
                    <a:pt x="5" y="1416"/>
                  </a:cubicBezTo>
                  <a:cubicBezTo>
                    <a:pt x="5" y="1416"/>
                    <a:pt x="0" y="1478"/>
                    <a:pt x="62" y="1475"/>
                  </a:cubicBezTo>
                  <a:cubicBezTo>
                    <a:pt x="578" y="1475"/>
                    <a:pt x="578" y="1475"/>
                    <a:pt x="578" y="1475"/>
                  </a:cubicBezTo>
                  <a:cubicBezTo>
                    <a:pt x="1093" y="1475"/>
                    <a:pt x="1093" y="1475"/>
                    <a:pt x="1093" y="1475"/>
                  </a:cubicBezTo>
                  <a:cubicBezTo>
                    <a:pt x="1156" y="1478"/>
                    <a:pt x="1151" y="1416"/>
                    <a:pt x="1151" y="1416"/>
                  </a:cubicBezTo>
                  <a:close/>
                  <a:moveTo>
                    <a:pt x="578" y="1445"/>
                  </a:moveTo>
                  <a:cubicBezTo>
                    <a:pt x="564" y="1445"/>
                    <a:pt x="553" y="1434"/>
                    <a:pt x="553" y="1420"/>
                  </a:cubicBezTo>
                  <a:cubicBezTo>
                    <a:pt x="553" y="1406"/>
                    <a:pt x="564" y="1395"/>
                    <a:pt x="578" y="1395"/>
                  </a:cubicBezTo>
                  <a:cubicBezTo>
                    <a:pt x="592" y="1395"/>
                    <a:pt x="603" y="1406"/>
                    <a:pt x="603" y="1420"/>
                  </a:cubicBezTo>
                  <a:cubicBezTo>
                    <a:pt x="603" y="1434"/>
                    <a:pt x="592" y="1445"/>
                    <a:pt x="578" y="1445"/>
                  </a:cubicBezTo>
                  <a:close/>
                  <a:moveTo>
                    <a:pt x="1058" y="226"/>
                  </a:moveTo>
                  <a:cubicBezTo>
                    <a:pt x="1058" y="1368"/>
                    <a:pt x="1058" y="1368"/>
                    <a:pt x="1058" y="1368"/>
                  </a:cubicBezTo>
                  <a:cubicBezTo>
                    <a:pt x="98" y="1368"/>
                    <a:pt x="98" y="1368"/>
                    <a:pt x="98" y="1368"/>
                  </a:cubicBezTo>
                  <a:cubicBezTo>
                    <a:pt x="98" y="1189"/>
                    <a:pt x="98" y="1189"/>
                    <a:pt x="98" y="1189"/>
                  </a:cubicBezTo>
                  <a:cubicBezTo>
                    <a:pt x="98" y="104"/>
                    <a:pt x="98" y="104"/>
                    <a:pt x="98" y="104"/>
                  </a:cubicBezTo>
                  <a:cubicBezTo>
                    <a:pt x="1058" y="104"/>
                    <a:pt x="1058" y="104"/>
                    <a:pt x="1058" y="104"/>
                  </a:cubicBezTo>
                  <a:lnTo>
                    <a:pt x="1058" y="226"/>
                  </a:lnTo>
                  <a:close/>
                </a:path>
              </a:pathLst>
            </a:custGeom>
            <a:solidFill>
              <a:srgbClr val="363534"/>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19" name="Group 34">
              <a:extLst>
                <a:ext uri="{FF2B5EF4-FFF2-40B4-BE49-F238E27FC236}">
                  <a16:creationId xmlns:a16="http://schemas.microsoft.com/office/drawing/2014/main" id="{761E7D1B-795F-8946-84AD-FD18D1013B2A}"/>
                </a:ext>
              </a:extLst>
            </p:cNvPr>
            <p:cNvGrpSpPr/>
            <p:nvPr/>
          </p:nvGrpSpPr>
          <p:grpSpPr>
            <a:xfrm>
              <a:off x="3478299" y="4089466"/>
              <a:ext cx="441744" cy="237805"/>
              <a:chOff x="3684588" y="3324226"/>
              <a:chExt cx="2816225" cy="1516063"/>
            </a:xfrm>
            <a:solidFill>
              <a:schemeClr val="accent6">
                <a:lumMod val="60000"/>
                <a:lumOff val="40000"/>
              </a:schemeClr>
            </a:solidFill>
          </p:grpSpPr>
          <p:sp>
            <p:nvSpPr>
              <p:cNvPr id="31" name="Freeform 7">
                <a:extLst>
                  <a:ext uri="{FF2B5EF4-FFF2-40B4-BE49-F238E27FC236}">
                    <a16:creationId xmlns:a16="http://schemas.microsoft.com/office/drawing/2014/main" id="{E65BC27D-DBBD-E448-AEBF-846CF909F39F}"/>
                  </a:ext>
                </a:extLst>
              </p:cNvPr>
              <p:cNvSpPr>
                <a:spLocks/>
              </p:cNvSpPr>
              <p:nvPr/>
            </p:nvSpPr>
            <p:spPr bwMode="auto">
              <a:xfrm>
                <a:off x="6494463" y="4838701"/>
                <a:ext cx="6350" cy="1588"/>
              </a:xfrm>
              <a:custGeom>
                <a:avLst/>
                <a:gdLst>
                  <a:gd name="T0" fmla="*/ 4 w 4"/>
                  <a:gd name="T1" fmla="*/ 0 h 1"/>
                  <a:gd name="T2" fmla="*/ 3 w 4"/>
                  <a:gd name="T3" fmla="*/ 0 h 1"/>
                  <a:gd name="T4" fmla="*/ 0 w 4"/>
                  <a:gd name="T5" fmla="*/ 1 h 1"/>
                  <a:gd name="T6" fmla="*/ 3 w 4"/>
                  <a:gd name="T7" fmla="*/ 0 h 1"/>
                  <a:gd name="T8" fmla="*/ 4 w 4"/>
                  <a:gd name="T9" fmla="*/ 0 h 1"/>
                  <a:gd name="T10" fmla="*/ 4 w 4"/>
                  <a:gd name="T11" fmla="*/ 0 h 1"/>
                </a:gdLst>
                <a:ahLst/>
                <a:cxnLst>
                  <a:cxn ang="0">
                    <a:pos x="T0" y="T1"/>
                  </a:cxn>
                  <a:cxn ang="0">
                    <a:pos x="T2" y="T3"/>
                  </a:cxn>
                  <a:cxn ang="0">
                    <a:pos x="T4" y="T5"/>
                  </a:cxn>
                  <a:cxn ang="0">
                    <a:pos x="T6" y="T7"/>
                  </a:cxn>
                  <a:cxn ang="0">
                    <a:pos x="T8" y="T9"/>
                  </a:cxn>
                  <a:cxn ang="0">
                    <a:pos x="T10" y="T11"/>
                  </a:cxn>
                </a:cxnLst>
                <a:rect l="0" t="0" r="r" b="b"/>
                <a:pathLst>
                  <a:path w="4" h="1">
                    <a:moveTo>
                      <a:pt x="4" y="0"/>
                    </a:moveTo>
                    <a:lnTo>
                      <a:pt x="3" y="0"/>
                    </a:lnTo>
                    <a:lnTo>
                      <a:pt x="0" y="1"/>
                    </a:lnTo>
                    <a:lnTo>
                      <a:pt x="3"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solidFill>
                    <a:schemeClr val="accent1"/>
                  </a:solidFill>
                </a:endParaRPr>
              </a:p>
            </p:txBody>
          </p:sp>
          <p:sp>
            <p:nvSpPr>
              <p:cNvPr id="32" name="Freeform 8">
                <a:extLst>
                  <a:ext uri="{FF2B5EF4-FFF2-40B4-BE49-F238E27FC236}">
                    <a16:creationId xmlns:a16="http://schemas.microsoft.com/office/drawing/2014/main" id="{320FE519-1AED-BE4B-BF8D-5B9832CE4C09}"/>
                  </a:ext>
                </a:extLst>
              </p:cNvPr>
              <p:cNvSpPr>
                <a:spLocks/>
              </p:cNvSpPr>
              <p:nvPr/>
            </p:nvSpPr>
            <p:spPr bwMode="auto">
              <a:xfrm>
                <a:off x="3684588" y="3324226"/>
                <a:ext cx="30163" cy="0"/>
              </a:xfrm>
              <a:custGeom>
                <a:avLst/>
                <a:gdLst>
                  <a:gd name="T0" fmla="*/ 19 w 19"/>
                  <a:gd name="T1" fmla="*/ 0 w 19"/>
                  <a:gd name="T2" fmla="*/ 19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lnTo>
                      <a:pt x="0" y="0"/>
                    </a:lnTo>
                    <a:lnTo>
                      <a:pt x="19"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solidFill>
                    <a:schemeClr val="accent1"/>
                  </a:solidFill>
                </a:endParaRPr>
              </a:p>
            </p:txBody>
          </p:sp>
        </p:grpSp>
      </p:grpSp>
      <p:sp>
        <p:nvSpPr>
          <p:cNvPr id="15" name="Picture Placeholder 2">
            <a:extLst>
              <a:ext uri="{FF2B5EF4-FFF2-40B4-BE49-F238E27FC236}">
                <a16:creationId xmlns:a16="http://schemas.microsoft.com/office/drawing/2014/main" id="{D73F3BCA-F55E-C14C-A944-37C316BAE6B1}"/>
              </a:ext>
            </a:extLst>
          </p:cNvPr>
          <p:cNvSpPr>
            <a:spLocks noGrp="1"/>
          </p:cNvSpPr>
          <p:nvPr>
            <p:ph type="pic" sz="quarter" idx="18"/>
          </p:nvPr>
        </p:nvSpPr>
        <p:spPr>
          <a:xfrm>
            <a:off x="7811118" y="2124000"/>
            <a:ext cx="2714400" cy="3571200"/>
          </a:xfrm>
          <a:prstGeom prst="rect">
            <a:avLst/>
          </a:prstGeom>
        </p:spPr>
        <p:txBody>
          <a:bodyPr anchor="t" anchorCtr="0"/>
          <a:lstStyle>
            <a:lvl1pPr marL="0" indent="0" algn="ctr">
              <a:buNone/>
              <a:defRPr sz="2000"/>
            </a:lvl1pPr>
          </a:lstStyle>
          <a:p>
            <a:r>
              <a:rPr lang="en-US" dirty="0"/>
              <a:t>Click icon to add picture</a:t>
            </a:r>
            <a:endParaRPr lang="en-GB" dirty="0"/>
          </a:p>
        </p:txBody>
      </p:sp>
      <p:sp>
        <p:nvSpPr>
          <p:cNvPr id="11" name="Slide Number Placeholder 5">
            <a:extLst>
              <a:ext uri="{FF2B5EF4-FFF2-40B4-BE49-F238E27FC236}">
                <a16:creationId xmlns:a16="http://schemas.microsoft.com/office/drawing/2014/main" id="{31F4B257-C385-954D-9FBB-85D7D22A3797}"/>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12" name="Titre 1">
            <a:extLst>
              <a:ext uri="{FF2B5EF4-FFF2-40B4-BE49-F238E27FC236}">
                <a16:creationId xmlns:a16="http://schemas.microsoft.com/office/drawing/2014/main" id="{CBD7692A-0CFC-4F43-91F2-D7D6170AE38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dirty="0"/>
              <a:t>Title</a:t>
            </a:r>
          </a:p>
        </p:txBody>
      </p:sp>
      <p:sp>
        <p:nvSpPr>
          <p:cNvPr id="16" name="Content Placeholder 20">
            <a:extLst>
              <a:ext uri="{FF2B5EF4-FFF2-40B4-BE49-F238E27FC236}">
                <a16:creationId xmlns:a16="http://schemas.microsoft.com/office/drawing/2014/main" id="{F00E6515-B7B6-0347-986C-561256BB01A0}"/>
              </a:ext>
            </a:extLst>
          </p:cNvPr>
          <p:cNvSpPr>
            <a:spLocks noGrp="1"/>
          </p:cNvSpPr>
          <p:nvPr>
            <p:ph sz="quarter" idx="19"/>
          </p:nvPr>
        </p:nvSpPr>
        <p:spPr>
          <a:xfrm>
            <a:off x="765737" y="1767176"/>
            <a:ext cx="5366776"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Arial" pitchFamily="34" charset="0"/>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880468436"/>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phone">
    <p:spTree>
      <p:nvGrpSpPr>
        <p:cNvPr id="1" name=""/>
        <p:cNvGrpSpPr/>
        <p:nvPr/>
      </p:nvGrpSpPr>
      <p:grpSpPr>
        <a:xfrm>
          <a:off x="0" y="0"/>
          <a:ext cx="0" cy="0"/>
          <a:chOff x="0" y="0"/>
          <a:chExt cx="0" cy="0"/>
        </a:xfrm>
      </p:grpSpPr>
      <p:grpSp>
        <p:nvGrpSpPr>
          <p:cNvPr id="15" name="Group 67">
            <a:extLst>
              <a:ext uri="{FF2B5EF4-FFF2-40B4-BE49-F238E27FC236}">
                <a16:creationId xmlns:a16="http://schemas.microsoft.com/office/drawing/2014/main" id="{4980136D-656F-524F-A228-D61CE2374645}"/>
              </a:ext>
            </a:extLst>
          </p:cNvPr>
          <p:cNvGrpSpPr/>
          <p:nvPr userDrawn="1"/>
        </p:nvGrpSpPr>
        <p:grpSpPr>
          <a:xfrm>
            <a:off x="7894800" y="1702800"/>
            <a:ext cx="1977621" cy="3534218"/>
            <a:chOff x="8457080" y="3063448"/>
            <a:chExt cx="1068860" cy="2119499"/>
          </a:xfrm>
        </p:grpSpPr>
        <p:grpSp>
          <p:nvGrpSpPr>
            <p:cNvPr id="16" name="Group 68">
              <a:extLst>
                <a:ext uri="{FF2B5EF4-FFF2-40B4-BE49-F238E27FC236}">
                  <a16:creationId xmlns:a16="http://schemas.microsoft.com/office/drawing/2014/main" id="{888F3E4F-7A9B-1741-822A-E1F008F3FDC1}"/>
                </a:ext>
              </a:extLst>
            </p:cNvPr>
            <p:cNvGrpSpPr/>
            <p:nvPr/>
          </p:nvGrpSpPr>
          <p:grpSpPr>
            <a:xfrm>
              <a:off x="8457080" y="3063448"/>
              <a:ext cx="1068860" cy="2119499"/>
              <a:chOff x="6710307" y="4595354"/>
              <a:chExt cx="752418" cy="1492010"/>
            </a:xfrm>
          </p:grpSpPr>
          <p:sp>
            <p:nvSpPr>
              <p:cNvPr id="28" name="Freeform 21">
                <a:extLst>
                  <a:ext uri="{FF2B5EF4-FFF2-40B4-BE49-F238E27FC236}">
                    <a16:creationId xmlns:a16="http://schemas.microsoft.com/office/drawing/2014/main" id="{AE69B374-4EB1-4D4A-B225-59E293E0E4CB}"/>
                  </a:ext>
                </a:extLst>
              </p:cNvPr>
              <p:cNvSpPr>
                <a:spLocks noEditPoints="1"/>
              </p:cNvSpPr>
              <p:nvPr/>
            </p:nvSpPr>
            <p:spPr bwMode="auto">
              <a:xfrm>
                <a:off x="6710307" y="4595354"/>
                <a:ext cx="752418" cy="1492010"/>
              </a:xfrm>
              <a:custGeom>
                <a:avLst/>
                <a:gdLst>
                  <a:gd name="T0" fmla="*/ 526 w 528"/>
                  <a:gd name="T1" fmla="*/ 988 h 1047"/>
                  <a:gd name="T2" fmla="*/ 526 w 528"/>
                  <a:gd name="T3" fmla="*/ 64 h 1047"/>
                  <a:gd name="T4" fmla="*/ 455 w 528"/>
                  <a:gd name="T5" fmla="*/ 0 h 1047"/>
                  <a:gd name="T6" fmla="*/ 264 w 528"/>
                  <a:gd name="T7" fmla="*/ 0 h 1047"/>
                  <a:gd name="T8" fmla="*/ 73 w 528"/>
                  <a:gd name="T9" fmla="*/ 0 h 1047"/>
                  <a:gd name="T10" fmla="*/ 1 w 528"/>
                  <a:gd name="T11" fmla="*/ 64 h 1047"/>
                  <a:gd name="T12" fmla="*/ 1 w 528"/>
                  <a:gd name="T13" fmla="*/ 988 h 1047"/>
                  <a:gd name="T14" fmla="*/ 68 w 528"/>
                  <a:gd name="T15" fmla="*/ 1047 h 1047"/>
                  <a:gd name="T16" fmla="*/ 264 w 528"/>
                  <a:gd name="T17" fmla="*/ 1047 h 1047"/>
                  <a:gd name="T18" fmla="*/ 460 w 528"/>
                  <a:gd name="T19" fmla="*/ 1047 h 1047"/>
                  <a:gd name="T20" fmla="*/ 526 w 528"/>
                  <a:gd name="T21" fmla="*/ 988 h 1047"/>
                  <a:gd name="T22" fmla="*/ 183 w 528"/>
                  <a:gd name="T23" fmla="*/ 71 h 1047"/>
                  <a:gd name="T24" fmla="*/ 344 w 528"/>
                  <a:gd name="T25" fmla="*/ 71 h 1047"/>
                  <a:gd name="T26" fmla="*/ 344 w 528"/>
                  <a:gd name="T27" fmla="*/ 79 h 1047"/>
                  <a:gd name="T28" fmla="*/ 183 w 528"/>
                  <a:gd name="T29" fmla="*/ 79 h 1047"/>
                  <a:gd name="T30" fmla="*/ 183 w 528"/>
                  <a:gd name="T31" fmla="*/ 71 h 1047"/>
                  <a:gd name="T32" fmla="*/ 264 w 528"/>
                  <a:gd name="T33" fmla="*/ 1020 h 1047"/>
                  <a:gd name="T34" fmla="*/ 231 w 528"/>
                  <a:gd name="T35" fmla="*/ 987 h 1047"/>
                  <a:gd name="T36" fmla="*/ 264 w 528"/>
                  <a:gd name="T37" fmla="*/ 954 h 1047"/>
                  <a:gd name="T38" fmla="*/ 297 w 528"/>
                  <a:gd name="T39" fmla="*/ 987 h 1047"/>
                  <a:gd name="T40" fmla="*/ 264 w 528"/>
                  <a:gd name="T41" fmla="*/ 1020 h 1047"/>
                  <a:gd name="T42" fmla="*/ 497 w 528"/>
                  <a:gd name="T43" fmla="*/ 237 h 1047"/>
                  <a:gd name="T44" fmla="*/ 497 w 528"/>
                  <a:gd name="T45" fmla="*/ 920 h 1047"/>
                  <a:gd name="T46" fmla="*/ 31 w 528"/>
                  <a:gd name="T47" fmla="*/ 920 h 1047"/>
                  <a:gd name="T48" fmla="*/ 31 w 528"/>
                  <a:gd name="T49" fmla="*/ 712 h 1047"/>
                  <a:gd name="T50" fmla="*/ 31 w 528"/>
                  <a:gd name="T51" fmla="*/ 134 h 1047"/>
                  <a:gd name="T52" fmla="*/ 497 w 528"/>
                  <a:gd name="T53" fmla="*/ 134 h 1047"/>
                  <a:gd name="T54" fmla="*/ 497 w 528"/>
                  <a:gd name="T55" fmla="*/ 237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047">
                    <a:moveTo>
                      <a:pt x="526" y="988"/>
                    </a:moveTo>
                    <a:cubicBezTo>
                      <a:pt x="526" y="64"/>
                      <a:pt x="526" y="64"/>
                      <a:pt x="526" y="64"/>
                    </a:cubicBezTo>
                    <a:cubicBezTo>
                      <a:pt x="526" y="5"/>
                      <a:pt x="455" y="0"/>
                      <a:pt x="455" y="0"/>
                    </a:cubicBezTo>
                    <a:cubicBezTo>
                      <a:pt x="264" y="0"/>
                      <a:pt x="264" y="0"/>
                      <a:pt x="264" y="0"/>
                    </a:cubicBezTo>
                    <a:cubicBezTo>
                      <a:pt x="73" y="0"/>
                      <a:pt x="73" y="0"/>
                      <a:pt x="73" y="0"/>
                    </a:cubicBezTo>
                    <a:cubicBezTo>
                      <a:pt x="73" y="0"/>
                      <a:pt x="1" y="5"/>
                      <a:pt x="1" y="64"/>
                    </a:cubicBezTo>
                    <a:cubicBezTo>
                      <a:pt x="1" y="988"/>
                      <a:pt x="1" y="988"/>
                      <a:pt x="1" y="988"/>
                    </a:cubicBezTo>
                    <a:cubicBezTo>
                      <a:pt x="1" y="988"/>
                      <a:pt x="0" y="1047"/>
                      <a:pt x="68" y="1047"/>
                    </a:cubicBezTo>
                    <a:cubicBezTo>
                      <a:pt x="264" y="1047"/>
                      <a:pt x="264" y="1047"/>
                      <a:pt x="264" y="1047"/>
                    </a:cubicBezTo>
                    <a:cubicBezTo>
                      <a:pt x="460" y="1047"/>
                      <a:pt x="460" y="1047"/>
                      <a:pt x="460" y="1047"/>
                    </a:cubicBezTo>
                    <a:cubicBezTo>
                      <a:pt x="528" y="1047"/>
                      <a:pt x="526" y="988"/>
                      <a:pt x="526" y="988"/>
                    </a:cubicBezTo>
                    <a:close/>
                    <a:moveTo>
                      <a:pt x="183" y="71"/>
                    </a:moveTo>
                    <a:cubicBezTo>
                      <a:pt x="344" y="71"/>
                      <a:pt x="344" y="71"/>
                      <a:pt x="344" y="71"/>
                    </a:cubicBezTo>
                    <a:cubicBezTo>
                      <a:pt x="344" y="79"/>
                      <a:pt x="344" y="79"/>
                      <a:pt x="344" y="79"/>
                    </a:cubicBezTo>
                    <a:cubicBezTo>
                      <a:pt x="183" y="79"/>
                      <a:pt x="183" y="79"/>
                      <a:pt x="183" y="79"/>
                    </a:cubicBezTo>
                    <a:lnTo>
                      <a:pt x="183" y="71"/>
                    </a:lnTo>
                    <a:close/>
                    <a:moveTo>
                      <a:pt x="264" y="1020"/>
                    </a:moveTo>
                    <a:cubicBezTo>
                      <a:pt x="246" y="1020"/>
                      <a:pt x="231" y="1005"/>
                      <a:pt x="231" y="987"/>
                    </a:cubicBezTo>
                    <a:cubicBezTo>
                      <a:pt x="231" y="969"/>
                      <a:pt x="246" y="954"/>
                      <a:pt x="264" y="954"/>
                    </a:cubicBezTo>
                    <a:cubicBezTo>
                      <a:pt x="282" y="954"/>
                      <a:pt x="297" y="969"/>
                      <a:pt x="297" y="987"/>
                    </a:cubicBezTo>
                    <a:cubicBezTo>
                      <a:pt x="297" y="1005"/>
                      <a:pt x="282" y="1020"/>
                      <a:pt x="264" y="1020"/>
                    </a:cubicBezTo>
                    <a:close/>
                    <a:moveTo>
                      <a:pt x="497" y="237"/>
                    </a:moveTo>
                    <a:cubicBezTo>
                      <a:pt x="497" y="920"/>
                      <a:pt x="497" y="920"/>
                      <a:pt x="497" y="920"/>
                    </a:cubicBezTo>
                    <a:cubicBezTo>
                      <a:pt x="31" y="920"/>
                      <a:pt x="31" y="920"/>
                      <a:pt x="31" y="920"/>
                    </a:cubicBezTo>
                    <a:cubicBezTo>
                      <a:pt x="31" y="712"/>
                      <a:pt x="31" y="712"/>
                      <a:pt x="31" y="712"/>
                    </a:cubicBezTo>
                    <a:cubicBezTo>
                      <a:pt x="31" y="134"/>
                      <a:pt x="31" y="134"/>
                      <a:pt x="31" y="134"/>
                    </a:cubicBezTo>
                    <a:cubicBezTo>
                      <a:pt x="497" y="134"/>
                      <a:pt x="497" y="134"/>
                      <a:pt x="497" y="134"/>
                    </a:cubicBezTo>
                    <a:lnTo>
                      <a:pt x="497" y="237"/>
                    </a:lnTo>
                    <a:close/>
                  </a:path>
                </a:pathLst>
              </a:custGeom>
              <a:solidFill>
                <a:srgbClr val="3635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26" name="Oval 78">
                <a:extLst>
                  <a:ext uri="{FF2B5EF4-FFF2-40B4-BE49-F238E27FC236}">
                    <a16:creationId xmlns:a16="http://schemas.microsoft.com/office/drawing/2014/main" id="{18F1E927-8629-5445-B762-0295934F02A7}"/>
                  </a:ext>
                </a:extLst>
              </p:cNvPr>
              <p:cNvSpPr/>
              <p:nvPr/>
            </p:nvSpPr>
            <p:spPr bwMode="gray">
              <a:xfrm>
                <a:off x="7049979" y="5964304"/>
                <a:ext cx="72203" cy="74673"/>
              </a:xfrm>
              <a:prstGeom prst="ellipse">
                <a:avLst/>
              </a:prstGeom>
              <a:solidFill>
                <a:srgbClr val="363534"/>
              </a:solidFill>
              <a:ln w="9525" algn="ctr">
                <a:noFill/>
                <a:miter lim="800000"/>
                <a:headEnd/>
                <a:tailEnd/>
              </a:ln>
              <a:effectLst/>
            </p:spPr>
            <p:txBody>
              <a:bodyPr lIns="84667" tIns="0" rIns="86400" bIns="0" rtlCol="0" anchor="ctr"/>
              <a:lstStyle/>
              <a:p>
                <a:pPr algn="ctr">
                  <a:spcBef>
                    <a:spcPct val="0"/>
                  </a:spcBef>
                  <a:buClrTx/>
                  <a:buSzPct val="90000"/>
                </a:pPr>
                <a:endParaRPr lang="en-US" sz="1600" b="1" dirty="0">
                  <a:solidFill>
                    <a:schemeClr val="bg1"/>
                  </a:solidFill>
                  <a:cs typeface="Arial" pitchFamily="34" charset="0"/>
                </a:endParaRPr>
              </a:p>
            </p:txBody>
          </p:sp>
        </p:grpSp>
        <p:grpSp>
          <p:nvGrpSpPr>
            <p:cNvPr id="20" name="Group 69">
              <a:extLst>
                <a:ext uri="{FF2B5EF4-FFF2-40B4-BE49-F238E27FC236}">
                  <a16:creationId xmlns:a16="http://schemas.microsoft.com/office/drawing/2014/main" id="{4A5F2311-B049-E24E-B274-989C446B0CA5}"/>
                </a:ext>
              </a:extLst>
            </p:cNvPr>
            <p:cNvGrpSpPr/>
            <p:nvPr/>
          </p:nvGrpSpPr>
          <p:grpSpPr>
            <a:xfrm>
              <a:off x="8893409" y="4086388"/>
              <a:ext cx="299285" cy="161115"/>
              <a:chOff x="3684588" y="3324226"/>
              <a:chExt cx="2816225" cy="1516063"/>
            </a:xfrm>
            <a:solidFill>
              <a:schemeClr val="accent6">
                <a:lumMod val="60000"/>
                <a:lumOff val="40000"/>
              </a:schemeClr>
            </a:solidFill>
          </p:grpSpPr>
          <p:sp>
            <p:nvSpPr>
              <p:cNvPr id="22" name="Freeform 7">
                <a:extLst>
                  <a:ext uri="{FF2B5EF4-FFF2-40B4-BE49-F238E27FC236}">
                    <a16:creationId xmlns:a16="http://schemas.microsoft.com/office/drawing/2014/main" id="{3F2A857F-1505-FD4D-B6B7-CE0C068E0A80}"/>
                  </a:ext>
                </a:extLst>
              </p:cNvPr>
              <p:cNvSpPr>
                <a:spLocks/>
              </p:cNvSpPr>
              <p:nvPr/>
            </p:nvSpPr>
            <p:spPr bwMode="auto">
              <a:xfrm>
                <a:off x="6494463" y="4838701"/>
                <a:ext cx="6350" cy="1588"/>
              </a:xfrm>
              <a:custGeom>
                <a:avLst/>
                <a:gdLst>
                  <a:gd name="T0" fmla="*/ 4 w 4"/>
                  <a:gd name="T1" fmla="*/ 0 h 1"/>
                  <a:gd name="T2" fmla="*/ 3 w 4"/>
                  <a:gd name="T3" fmla="*/ 0 h 1"/>
                  <a:gd name="T4" fmla="*/ 0 w 4"/>
                  <a:gd name="T5" fmla="*/ 1 h 1"/>
                  <a:gd name="T6" fmla="*/ 3 w 4"/>
                  <a:gd name="T7" fmla="*/ 0 h 1"/>
                  <a:gd name="T8" fmla="*/ 4 w 4"/>
                  <a:gd name="T9" fmla="*/ 0 h 1"/>
                  <a:gd name="T10" fmla="*/ 4 w 4"/>
                  <a:gd name="T11" fmla="*/ 0 h 1"/>
                </a:gdLst>
                <a:ahLst/>
                <a:cxnLst>
                  <a:cxn ang="0">
                    <a:pos x="T0" y="T1"/>
                  </a:cxn>
                  <a:cxn ang="0">
                    <a:pos x="T2" y="T3"/>
                  </a:cxn>
                  <a:cxn ang="0">
                    <a:pos x="T4" y="T5"/>
                  </a:cxn>
                  <a:cxn ang="0">
                    <a:pos x="T6" y="T7"/>
                  </a:cxn>
                  <a:cxn ang="0">
                    <a:pos x="T8" y="T9"/>
                  </a:cxn>
                  <a:cxn ang="0">
                    <a:pos x="T10" y="T11"/>
                  </a:cxn>
                </a:cxnLst>
                <a:rect l="0" t="0" r="r" b="b"/>
                <a:pathLst>
                  <a:path w="4" h="1">
                    <a:moveTo>
                      <a:pt x="4" y="0"/>
                    </a:moveTo>
                    <a:lnTo>
                      <a:pt x="3" y="0"/>
                    </a:lnTo>
                    <a:lnTo>
                      <a:pt x="0" y="1"/>
                    </a:lnTo>
                    <a:lnTo>
                      <a:pt x="3"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solidFill>
                    <a:schemeClr val="accent1"/>
                  </a:solidFill>
                </a:endParaRPr>
              </a:p>
            </p:txBody>
          </p:sp>
          <p:sp>
            <p:nvSpPr>
              <p:cNvPr id="24" name="Freeform 8">
                <a:extLst>
                  <a:ext uri="{FF2B5EF4-FFF2-40B4-BE49-F238E27FC236}">
                    <a16:creationId xmlns:a16="http://schemas.microsoft.com/office/drawing/2014/main" id="{9172BAD1-D92F-1441-963B-460DF250EFAE}"/>
                  </a:ext>
                </a:extLst>
              </p:cNvPr>
              <p:cNvSpPr>
                <a:spLocks/>
              </p:cNvSpPr>
              <p:nvPr/>
            </p:nvSpPr>
            <p:spPr bwMode="auto">
              <a:xfrm>
                <a:off x="3684588" y="3324226"/>
                <a:ext cx="30163" cy="0"/>
              </a:xfrm>
              <a:custGeom>
                <a:avLst/>
                <a:gdLst>
                  <a:gd name="T0" fmla="*/ 19 w 19"/>
                  <a:gd name="T1" fmla="*/ 0 w 19"/>
                  <a:gd name="T2" fmla="*/ 19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lnTo>
                      <a:pt x="0" y="0"/>
                    </a:lnTo>
                    <a:lnTo>
                      <a:pt x="19"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solidFill>
                    <a:schemeClr val="accent1"/>
                  </a:solidFill>
                </a:endParaRPr>
              </a:p>
            </p:txBody>
          </p:sp>
        </p:grpSp>
      </p:grpSp>
      <p:sp>
        <p:nvSpPr>
          <p:cNvPr id="17" name="Picture Placeholder 2">
            <a:extLst>
              <a:ext uri="{FF2B5EF4-FFF2-40B4-BE49-F238E27FC236}">
                <a16:creationId xmlns:a16="http://schemas.microsoft.com/office/drawing/2014/main" id="{3AE23B6A-46B3-BF43-9C05-1983C89559C7}"/>
              </a:ext>
            </a:extLst>
          </p:cNvPr>
          <p:cNvSpPr>
            <a:spLocks noGrp="1"/>
          </p:cNvSpPr>
          <p:nvPr>
            <p:ph type="pic" sz="quarter" idx="18"/>
          </p:nvPr>
        </p:nvSpPr>
        <p:spPr>
          <a:xfrm>
            <a:off x="8006576" y="2155902"/>
            <a:ext cx="1739590" cy="2640832"/>
          </a:xfrm>
          <a:prstGeom prst="rect">
            <a:avLst/>
          </a:prstGeom>
        </p:spPr>
        <p:txBody>
          <a:bodyPr anchor="t" anchorCtr="0"/>
          <a:lstStyle>
            <a:lvl1pPr marL="0" indent="0" algn="ctr">
              <a:buNone/>
              <a:defRPr sz="2000"/>
            </a:lvl1pPr>
          </a:lstStyle>
          <a:p>
            <a:r>
              <a:rPr lang="en-US" dirty="0"/>
              <a:t>Click icon to add picture</a:t>
            </a:r>
            <a:endParaRPr lang="en-GB" dirty="0"/>
          </a:p>
        </p:txBody>
      </p:sp>
      <p:sp>
        <p:nvSpPr>
          <p:cNvPr id="13" name="Slide Number Placeholder 5">
            <a:extLst>
              <a:ext uri="{FF2B5EF4-FFF2-40B4-BE49-F238E27FC236}">
                <a16:creationId xmlns:a16="http://schemas.microsoft.com/office/drawing/2014/main" id="{21510175-1C1E-4A4A-942F-249E2BDB3E1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14" name="Titre 1">
            <a:extLst>
              <a:ext uri="{FF2B5EF4-FFF2-40B4-BE49-F238E27FC236}">
                <a16:creationId xmlns:a16="http://schemas.microsoft.com/office/drawing/2014/main" id="{A9E58BC8-52A5-B94D-B136-C6E3C43F28D6}"/>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dirty="0"/>
              <a:t>Title</a:t>
            </a:r>
          </a:p>
        </p:txBody>
      </p:sp>
      <p:sp>
        <p:nvSpPr>
          <p:cNvPr id="21" name="Content Placeholder 20">
            <a:extLst>
              <a:ext uri="{FF2B5EF4-FFF2-40B4-BE49-F238E27FC236}">
                <a16:creationId xmlns:a16="http://schemas.microsoft.com/office/drawing/2014/main" id="{1DDEC6D2-91E1-9646-9DAD-EF5C1F8EDD28}"/>
              </a:ext>
            </a:extLst>
          </p:cNvPr>
          <p:cNvSpPr>
            <a:spLocks noGrp="1"/>
          </p:cNvSpPr>
          <p:nvPr>
            <p:ph sz="quarter" idx="19"/>
          </p:nvPr>
        </p:nvSpPr>
        <p:spPr>
          <a:xfrm>
            <a:off x="765737" y="1767176"/>
            <a:ext cx="5366776"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Arial" pitchFamily="34" charset="0"/>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3121026589"/>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dirty="0">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rmAutofit/>
          </a:bodyPr>
          <a:lstStyle>
            <a:lvl1pPr marL="0" indent="0" algn="l">
              <a:spcBef>
                <a:spcPts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dirty="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rmAutofit/>
          </a:bodyPr>
          <a:lstStyle>
            <a:lvl1pPr>
              <a:defRPr sz="4800">
                <a:solidFill>
                  <a:schemeClr val="bg2"/>
                </a:solidFill>
              </a:defRPr>
            </a:lvl1pPr>
          </a:lstStyle>
          <a:p>
            <a:r>
              <a:rPr lang="en-CA" dirty="0"/>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bg2"/>
                </a:solidFill>
                <a:latin typeface="+mn-lt"/>
                <a:ea typeface="+mn-ea"/>
                <a:cs typeface="Arial" pitchFamily="34" charset="0"/>
              </a:defRPr>
            </a:lvl1pPr>
          </a:lstStyle>
          <a:p>
            <a:fld id="{525A3C56-E491-49B2-93F3-63532DF516BC}" type="slidenum">
              <a:rPr lang="en-CA" smtClean="0"/>
              <a:pPr/>
              <a:t>‹#›</a:t>
            </a:fld>
            <a:endParaRPr lang="en-CA" dirty="0"/>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dirty="0">
                <a:solidFill>
                  <a:schemeClr val="bg2"/>
                </a:solidFill>
                <a:latin typeface="+mn-lt"/>
              </a:rPr>
              <a:t>© 2022 CGI IT UK Ltd.</a:t>
            </a:r>
            <a:endParaRPr lang="en-CA" sz="1000" b="0" i="0" u="none" dirty="0">
              <a:solidFill>
                <a:schemeClr val="bg2"/>
              </a:solidFill>
              <a:latin typeface="+mn-lt"/>
              <a:cs typeface="Arial" pitchFamily="34" charset="0"/>
            </a:endParaRPr>
          </a:p>
        </p:txBody>
      </p:sp>
      <p:sp>
        <p:nvSpPr>
          <p:cNvPr id="14" name="TextBox 100" descr="CONFIDENTIAL_TAG_0xFFEE">
            <a:extLst>
              <a:ext uri="{FF2B5EF4-FFF2-40B4-BE49-F238E27FC236}">
                <a16:creationId xmlns:a16="http://schemas.microsoft.com/office/drawing/2014/main" id="{461E81DB-0003-7949-BAE6-A1B257FB1EF0}"/>
              </a:ext>
            </a:extLst>
          </p:cNvPr>
          <p:cNvSpPr txBox="1"/>
          <p:nvPr userDrawn="1"/>
        </p:nvSpPr>
        <p:spPr bwMode="black">
          <a:xfrm>
            <a:off x="9100382" y="6273302"/>
            <a:ext cx="1439604" cy="169200"/>
          </a:xfrm>
          <a:prstGeom prst="rect">
            <a:avLst/>
          </a:prstGeom>
          <a:noFill/>
          <a:ln w="9525" algn="ctr">
            <a:noFill/>
            <a:miter lim="800000"/>
            <a:headEnd/>
            <a:tailEnd/>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chemeClr val="bg2"/>
                </a:solidFill>
                <a:effectLst/>
                <a:uLnTx/>
                <a:uFillTx/>
                <a:latin typeface="+mn-lt"/>
                <a:ea typeface="+mn-ea"/>
                <a:cs typeface="Arial" pitchFamily="34" charset="0"/>
              </a:rPr>
              <a:t>Internal</a:t>
            </a:r>
          </a:p>
        </p:txBody>
      </p:sp>
    </p:spTree>
    <p:extLst>
      <p:ext uri="{BB962C8B-B14F-4D97-AF65-F5344CB8AC3E}">
        <p14:creationId xmlns:p14="http://schemas.microsoft.com/office/powerpoint/2010/main" val="3104774476"/>
      </p:ext>
    </p:extLst>
  </p:cSld>
  <p:clrMapOvr>
    <a:masterClrMapping/>
  </p:clrMapOvr>
  <p:extLst>
    <p:ext uri="{DCECCB84-F9BA-43D5-87BE-67443E8EF086}">
      <p15:sldGuideLst xmlns:p15="http://schemas.microsoft.com/office/powerpoint/2012/main">
        <p15:guide id="1" pos="3432">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dirty="0"/>
              <a:t>Standard text slide</a:t>
            </a:r>
          </a:p>
        </p:txBody>
      </p:sp>
      <p:sp>
        <p:nvSpPr>
          <p:cNvPr id="7"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5737" y="1576387"/>
            <a:ext cx="10676438" cy="4325649"/>
          </a:xfrm>
          <a:prstGeom prst="rect">
            <a:avLst/>
          </a:prstGeom>
        </p:spPr>
        <p:txBody>
          <a:bodyPr lIns="0" tIns="0" rIns="0" bIns="0">
            <a:normAutofit/>
          </a:bodyPr>
          <a:lstStyle>
            <a:lvl1pPr marL="0" indent="0">
              <a:spcBef>
                <a:spcPts val="0"/>
              </a:spcBef>
              <a:buClrTx/>
              <a:buSzPct val="100000"/>
              <a:buFont typeface="Arial" pitchFamily="34" charset="0"/>
              <a:buNone/>
              <a:defRPr sz="2000">
                <a:solidFill>
                  <a:schemeClr val="tx1"/>
                </a:solidFill>
                <a:latin typeface="Arial" pitchFamily="34" charset="0"/>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374757028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
        <p:nvSpPr>
          <p:cNvPr id="3" name="Content Placeholder 2">
            <a:extLst>
              <a:ext uri="{FF2B5EF4-FFF2-40B4-BE49-F238E27FC236}">
                <a16:creationId xmlns:a16="http://schemas.microsoft.com/office/drawing/2014/main" id="{E1CAB381-7BC1-88CB-B9B3-E03811F76F6A}"/>
              </a:ext>
            </a:extLst>
          </p:cNvPr>
          <p:cNvSpPr>
            <a:spLocks noGrp="1"/>
          </p:cNvSpPr>
          <p:nvPr>
            <p:ph sz="quarter" idx="10"/>
          </p:nvPr>
        </p:nvSpPr>
        <p:spPr>
          <a:xfrm>
            <a:off x="4196398" y="1930400"/>
            <a:ext cx="914400" cy="9144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29523351"/>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177073899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dirty="0"/>
              <a:t>Title only slide</a:t>
            </a:r>
          </a:p>
        </p:txBody>
      </p:sp>
    </p:spTree>
    <p:extLst>
      <p:ext uri="{BB962C8B-B14F-4D97-AF65-F5344CB8AC3E}">
        <p14:creationId xmlns:p14="http://schemas.microsoft.com/office/powerpoint/2010/main" val="2524444804"/>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3272550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62D33-9FEA-F269-5FD5-7B5DB87AA0AE}"/>
              </a:ext>
            </a:extLst>
          </p:cNvPr>
          <p:cNvSpPr>
            <a:spLocks noGrp="1"/>
          </p:cNvSpPr>
          <p:nvPr>
            <p:ph type="title" hasCustomPrompt="1"/>
          </p:nvPr>
        </p:nvSpPr>
        <p:spPr/>
        <p:txBody>
          <a:bodyPr/>
          <a:lstStyle/>
          <a:p>
            <a:r>
              <a:rPr lang="en-US" dirty="0"/>
              <a:t>Standard content slide – click to add title</a:t>
            </a:r>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hasCustomPrompt="1"/>
          </p:nvPr>
        </p:nvSpPr>
        <p:spPr>
          <a:xfrm>
            <a:off x="766763" y="1527176"/>
            <a:ext cx="10658475"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6" name="Footer Placeholder 5">
            <a:extLst>
              <a:ext uri="{FF2B5EF4-FFF2-40B4-BE49-F238E27FC236}">
                <a16:creationId xmlns:a16="http://schemas.microsoft.com/office/drawing/2014/main" id="{3D76CFA5-EB83-A561-2284-3D83107B5542}"/>
              </a:ext>
              <a:ext uri="{C183D7F6-B498-43B3-948B-1728B52AA6E4}">
                <adec:decorative xmlns:adec="http://schemas.microsoft.com/office/drawing/2017/decorative" val="1"/>
              </a:ext>
            </a:extLst>
          </p:cNvPr>
          <p:cNvSpPr>
            <a:spLocks noGrp="1"/>
          </p:cNvSpPr>
          <p:nvPr>
            <p:ph type="ftr" sz="quarter" idx="20"/>
          </p:nvPr>
        </p:nvSpPr>
        <p:spPr>
          <a:xfrm>
            <a:off x="4038600" y="6965950"/>
            <a:ext cx="4114800" cy="137160"/>
          </a:xfrm>
        </p:spPr>
        <p:txBody>
          <a:bodyPr/>
          <a:lstStyle/>
          <a:p>
            <a:endParaRPr lang="en-US" noProof="0" dirty="0"/>
          </a:p>
        </p:txBody>
      </p:sp>
      <p:sp>
        <p:nvSpPr>
          <p:cNvPr id="2" name="Slide Number Placeholder 2">
            <a:extLst>
              <a:ext uri="{FF2B5EF4-FFF2-40B4-BE49-F238E27FC236}">
                <a16:creationId xmlns:a16="http://schemas.microsoft.com/office/drawing/2014/main" id="{A9D43B2A-0634-FFFC-5993-893162DDF73C}"/>
              </a:ext>
              <a:ext uri="{C183D7F6-B498-43B3-948B-1728B52AA6E4}">
                <adec:decorative xmlns:adec="http://schemas.microsoft.com/office/drawing/2017/decorative" val="1"/>
              </a:ext>
            </a:extLst>
          </p:cNvPr>
          <p:cNvSpPr>
            <a:spLocks noGrp="1"/>
          </p:cNvSpPr>
          <p:nvPr>
            <p:ph type="sldNum" sz="quarter" idx="10"/>
          </p:nvPr>
        </p:nvSpPr>
        <p:spPr>
          <a:xfrm>
            <a:off x="11163034" y="6965950"/>
            <a:ext cx="261660" cy="137160"/>
          </a:xfrm>
        </p:spPr>
        <p:txBody>
          <a:bodyPr>
            <a:noAutofit/>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3472581394"/>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F063B-016A-D46C-B7EC-26B8F5C5FC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F22372A-5F67-925E-3CC4-2FC2486738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81A5BFC-94A1-4C5D-2483-01B7C4FFB395}"/>
              </a:ext>
            </a:extLst>
          </p:cNvPr>
          <p:cNvSpPr>
            <a:spLocks noGrp="1"/>
          </p:cNvSpPr>
          <p:nvPr>
            <p:ph type="dt" sz="half" idx="10"/>
          </p:nvPr>
        </p:nvSpPr>
        <p:spPr/>
        <p:txBody>
          <a:bodyPr/>
          <a:lstStyle/>
          <a:p>
            <a:fld id="{9A84B191-6FAA-4F2E-85F6-A0BB7658B48B}" type="datetimeFigureOut">
              <a:rPr lang="en-GB" smtClean="0"/>
              <a:t>22/02/2024</a:t>
            </a:fld>
            <a:endParaRPr lang="en-GB"/>
          </a:p>
        </p:txBody>
      </p:sp>
      <p:sp>
        <p:nvSpPr>
          <p:cNvPr id="5" name="Footer Placeholder 4">
            <a:extLst>
              <a:ext uri="{FF2B5EF4-FFF2-40B4-BE49-F238E27FC236}">
                <a16:creationId xmlns:a16="http://schemas.microsoft.com/office/drawing/2014/main" id="{35C35D8A-45AE-90AE-1FF8-F49CBF8547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13639B-77AA-BCE0-03BB-1C7863717D91}"/>
              </a:ext>
            </a:extLst>
          </p:cNvPr>
          <p:cNvSpPr>
            <a:spLocks noGrp="1"/>
          </p:cNvSpPr>
          <p:nvPr>
            <p:ph type="sldNum" sz="quarter" idx="12"/>
          </p:nvPr>
        </p:nvSpPr>
        <p:spPr/>
        <p:txBody>
          <a:bodyPr/>
          <a:lstStyle/>
          <a:p>
            <a:fld id="{A2E8B2A4-A2B2-4C7E-AB37-578FF02D9F3F}" type="slidenum">
              <a:rPr lang="en-GB" smtClean="0"/>
              <a:t>‹#›</a:t>
            </a:fld>
            <a:endParaRPr lang="en-GB"/>
          </a:p>
        </p:txBody>
      </p:sp>
    </p:spTree>
    <p:extLst>
      <p:ext uri="{BB962C8B-B14F-4D97-AF65-F5344CB8AC3E}">
        <p14:creationId xmlns:p14="http://schemas.microsoft.com/office/powerpoint/2010/main" val="3087482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 foo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D54BB2-D6CB-0180-A851-A5A81129AE1E}"/>
              </a:ext>
            </a:extLst>
          </p:cNvPr>
          <p:cNvSpPr>
            <a:spLocks noGrp="1"/>
          </p:cNvSpPr>
          <p:nvPr>
            <p:ph type="title" hasCustomPrompt="1"/>
          </p:nvPr>
        </p:nvSpPr>
        <p:spPr/>
        <p:txBody>
          <a:bodyPr/>
          <a:lstStyle/>
          <a:p>
            <a:r>
              <a:rPr lang="en-US" dirty="0"/>
              <a:t>Content slide with footer – click to add title</a:t>
            </a:r>
          </a:p>
        </p:txBody>
      </p:sp>
      <p:sp>
        <p:nvSpPr>
          <p:cNvPr id="11" name="Content Placeholder 20">
            <a:extLst>
              <a:ext uri="{FF2B5EF4-FFF2-40B4-BE49-F238E27FC236}">
                <a16:creationId xmlns:a16="http://schemas.microsoft.com/office/drawing/2014/main" id="{664288B6-E25D-149D-CA4E-3AC4D89126D2}"/>
              </a:ext>
            </a:extLst>
          </p:cNvPr>
          <p:cNvSpPr>
            <a:spLocks noGrp="1"/>
          </p:cNvSpPr>
          <p:nvPr>
            <p:ph sz="quarter" idx="17" hasCustomPrompt="1"/>
          </p:nvPr>
        </p:nvSpPr>
        <p:spPr>
          <a:xfrm>
            <a:off x="766763" y="1527047"/>
            <a:ext cx="10658475" cy="352044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10" name="Text Placeholder 9">
            <a:extLst>
              <a:ext uri="{FF2B5EF4-FFF2-40B4-BE49-F238E27FC236}">
                <a16:creationId xmlns:a16="http://schemas.microsoft.com/office/drawing/2014/main" id="{E70BE596-BF62-6182-8D96-2B94A0B6D54A}"/>
              </a:ext>
            </a:extLst>
          </p:cNvPr>
          <p:cNvSpPr>
            <a:spLocks noGrp="1"/>
          </p:cNvSpPr>
          <p:nvPr>
            <p:ph type="body" sz="quarter" idx="19"/>
          </p:nvPr>
        </p:nvSpPr>
        <p:spPr>
          <a:xfrm>
            <a:off x="768096" y="5349240"/>
            <a:ext cx="10661904" cy="740664"/>
          </a:xfrm>
          <a:prstGeom prst="rect">
            <a:avLst/>
          </a:prstGeom>
        </p:spPr>
        <p:txBody>
          <a:bodyPr lIns="0" tIns="0" rIns="0" bIns="0"/>
          <a:lstStyle>
            <a:lvl1pPr marL="0" indent="0">
              <a:buNone/>
              <a:defRPr sz="1800" b="0"/>
            </a:lvl1pPr>
            <a:lvl2pPr marL="457200" indent="0">
              <a:buNone/>
              <a:defRPr sz="1800"/>
            </a:lvl2pPr>
            <a:lvl3pPr>
              <a:defRPr sz="1800"/>
            </a:lvl3pPr>
            <a:lvl4pPr>
              <a:defRPr sz="1800"/>
            </a:lvl4pPr>
            <a:lvl5pPr>
              <a:defRPr sz="1800"/>
            </a:lvl5pPr>
          </a:lstStyle>
          <a:p>
            <a:pPr lvl="0"/>
            <a:r>
              <a:rPr lang="en-US" noProof="0"/>
              <a:t>Click to edit Master text styles</a:t>
            </a:r>
          </a:p>
        </p:txBody>
      </p:sp>
      <p:sp>
        <p:nvSpPr>
          <p:cNvPr id="2" name="Footer Placeholder 1">
            <a:extLst>
              <a:ext uri="{FF2B5EF4-FFF2-40B4-BE49-F238E27FC236}">
                <a16:creationId xmlns:a16="http://schemas.microsoft.com/office/drawing/2014/main" id="{AE37A9F4-ACBC-2D14-03AD-EF4062476585}"/>
              </a:ext>
              <a:ext uri="{C183D7F6-B498-43B3-948B-1728B52AA6E4}">
                <adec:decorative xmlns:adec="http://schemas.microsoft.com/office/drawing/2017/decorative" val="1"/>
              </a:ext>
            </a:extLst>
          </p:cNvPr>
          <p:cNvSpPr>
            <a:spLocks noGrp="1"/>
          </p:cNvSpPr>
          <p:nvPr>
            <p:ph type="ftr" sz="quarter" idx="23"/>
          </p:nvPr>
        </p:nvSpPr>
        <p:spPr/>
        <p:txBody>
          <a:bodyPr/>
          <a:lstStyle/>
          <a:p>
            <a:endParaRPr lang="en-US" noProof="0" dirty="0"/>
          </a:p>
        </p:txBody>
      </p:sp>
      <p:sp>
        <p:nvSpPr>
          <p:cNvPr id="9" name="Slide Number Placeholder 8">
            <a:extLst>
              <a:ext uri="{FF2B5EF4-FFF2-40B4-BE49-F238E27FC236}">
                <a16:creationId xmlns:a16="http://schemas.microsoft.com/office/drawing/2014/main" id="{B30F9A04-27DF-54AE-C277-3B57C1FF6E6C}"/>
              </a:ext>
              <a:ext uri="{C183D7F6-B498-43B3-948B-1728B52AA6E4}">
                <adec:decorative xmlns:adec="http://schemas.microsoft.com/office/drawing/2017/decorative" val="1"/>
              </a:ext>
            </a:extLst>
          </p:cNvPr>
          <p:cNvSpPr>
            <a:spLocks noGrp="1"/>
          </p:cNvSpPr>
          <p:nvPr>
            <p:ph type="sldNum" sz="quarter" idx="22"/>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285035801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lower subtitle/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E9C16F-4BA6-5D28-1408-BCF6059A4050}"/>
              </a:ext>
            </a:extLst>
          </p:cNvPr>
          <p:cNvSpPr>
            <a:spLocks noGrp="1"/>
          </p:cNvSpPr>
          <p:nvPr>
            <p:ph type="title" hasCustomPrompt="1"/>
          </p:nvPr>
        </p:nvSpPr>
        <p:spPr/>
        <p:txBody>
          <a:bodyPr/>
          <a:lstStyle/>
          <a:p>
            <a:r>
              <a:rPr lang="en-US" dirty="0"/>
              <a:t>Content slide with lower subtitle/heading – click to add title</a:t>
            </a:r>
          </a:p>
        </p:txBody>
      </p:sp>
      <p:sp>
        <p:nvSpPr>
          <p:cNvPr id="4" name="Subtitle Placeholder 14">
            <a:extLst>
              <a:ext uri="{FF2B5EF4-FFF2-40B4-BE49-F238E27FC236}">
                <a16:creationId xmlns:a16="http://schemas.microsoft.com/office/drawing/2014/main" id="{9950F591-6698-174F-81A5-43CD769B1073}"/>
              </a:ext>
            </a:extLst>
          </p:cNvPr>
          <p:cNvSpPr>
            <a:spLocks noGrp="1"/>
          </p:cNvSpPr>
          <p:nvPr>
            <p:ph idx="1" hasCustomPrompt="1"/>
          </p:nvPr>
        </p:nvSpPr>
        <p:spPr>
          <a:xfrm>
            <a:off x="766763" y="1212865"/>
            <a:ext cx="10658475" cy="823059"/>
          </a:xfrm>
          <a:prstGeom prst="rect">
            <a:avLst/>
          </a:prstGeom>
        </p:spPr>
        <p:txBody>
          <a:bodyPr lIns="0" tIns="0" rIns="0" bIns="0">
            <a:noAutofit/>
          </a:bodyPr>
          <a:lstStyle>
            <a:lvl1pPr marL="0" indent="0">
              <a:spcBef>
                <a:spcPts val="600"/>
              </a:spcBef>
              <a:buSzPct val="120000"/>
              <a:buFont typeface="Arial" pitchFamily="34" charset="0"/>
              <a:buNone/>
              <a:defRPr sz="2000" baseline="0">
                <a:solidFill>
                  <a:schemeClr val="tx1"/>
                </a:solidFill>
                <a:latin typeface="+mn-lt"/>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dirty="0"/>
              <a:t>Click to add subtitle (align top) or content heading (align bottom)</a:t>
            </a:r>
          </a:p>
        </p:txBody>
      </p:sp>
      <p:sp>
        <p:nvSpPr>
          <p:cNvPr id="8" name="Content Placeholder 20">
            <a:extLst>
              <a:ext uri="{FF2B5EF4-FFF2-40B4-BE49-F238E27FC236}">
                <a16:creationId xmlns:a16="http://schemas.microsoft.com/office/drawing/2014/main" id="{52F090BE-320E-CCD3-7735-A8BD8CFEC4F9}"/>
              </a:ext>
            </a:extLst>
          </p:cNvPr>
          <p:cNvSpPr>
            <a:spLocks noGrp="1"/>
          </p:cNvSpPr>
          <p:nvPr>
            <p:ph sz="quarter" idx="17" hasCustomPrompt="1"/>
          </p:nvPr>
        </p:nvSpPr>
        <p:spPr>
          <a:xfrm>
            <a:off x="766763" y="2052242"/>
            <a:ext cx="10658475" cy="404058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2" name="Footer Placeholder 1">
            <a:extLst>
              <a:ext uri="{FF2B5EF4-FFF2-40B4-BE49-F238E27FC236}">
                <a16:creationId xmlns:a16="http://schemas.microsoft.com/office/drawing/2014/main" id="{B0EA9CA5-1476-F2C7-DB96-5E3787A7DB20}"/>
              </a:ext>
              <a:ext uri="{C183D7F6-B498-43B3-948B-1728B52AA6E4}">
                <adec:decorative xmlns:adec="http://schemas.microsoft.com/office/drawing/2017/decorative" val="1"/>
              </a:ext>
            </a:extLst>
          </p:cNvPr>
          <p:cNvSpPr>
            <a:spLocks noGrp="1"/>
          </p:cNvSpPr>
          <p:nvPr>
            <p:ph type="ftr" sz="quarter" idx="21"/>
          </p:nvPr>
        </p:nvSpPr>
        <p:spPr/>
        <p:txBody>
          <a:bodyPr/>
          <a:lstStyle/>
          <a:p>
            <a:endParaRPr lang="en-US" noProof="0" dirty="0"/>
          </a:p>
        </p:txBody>
      </p:sp>
      <p:sp>
        <p:nvSpPr>
          <p:cNvPr id="12" name="Slide Number Placeholder 11">
            <a:extLst>
              <a:ext uri="{FF2B5EF4-FFF2-40B4-BE49-F238E27FC236}">
                <a16:creationId xmlns:a16="http://schemas.microsoft.com/office/drawing/2014/main" id="{A056D98B-D0D7-47C9-A401-01F5D11D1E96}"/>
              </a:ext>
              <a:ext uri="{C183D7F6-B498-43B3-948B-1728B52AA6E4}">
                <adec:decorative xmlns:adec="http://schemas.microsoft.com/office/drawing/2017/decorative" val="1"/>
              </a:ext>
            </a:extLst>
          </p:cNvPr>
          <p:cNvSpPr>
            <a:spLocks noGrp="1"/>
          </p:cNvSpPr>
          <p:nvPr>
            <p:ph type="sldNum" sz="quarter" idx="20"/>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4242110690"/>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top 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F1887-46C2-764B-CD62-2CCAA108C5CC}"/>
              </a:ext>
            </a:extLst>
          </p:cNvPr>
          <p:cNvSpPr>
            <a:spLocks noGrp="1"/>
          </p:cNvSpPr>
          <p:nvPr>
            <p:ph type="title" hasCustomPrompt="1"/>
          </p:nvPr>
        </p:nvSpPr>
        <p:spPr/>
        <p:txBody>
          <a:bodyPr/>
          <a:lstStyle/>
          <a:p>
            <a:r>
              <a:rPr lang="en-US" dirty="0"/>
              <a:t>Content slide with top subtitle – click to add title</a:t>
            </a:r>
          </a:p>
        </p:txBody>
      </p:sp>
      <p:sp>
        <p:nvSpPr>
          <p:cNvPr id="15" name="Subtitle Placeholder 14">
            <a:extLst>
              <a:ext uri="{FF2B5EF4-FFF2-40B4-BE49-F238E27FC236}">
                <a16:creationId xmlns:a16="http://schemas.microsoft.com/office/drawing/2014/main" id="{1D337854-DE91-4D89-3C23-0C741A938573}"/>
              </a:ext>
            </a:extLst>
          </p:cNvPr>
          <p:cNvSpPr>
            <a:spLocks noGrp="1"/>
          </p:cNvSpPr>
          <p:nvPr>
            <p:ph type="body" sz="quarter" idx="19" hasCustomPrompt="1"/>
          </p:nvPr>
        </p:nvSpPr>
        <p:spPr>
          <a:xfrm>
            <a:off x="768096" y="493776"/>
            <a:ext cx="10661904" cy="192024"/>
          </a:xfrm>
          <a:prstGeom prst="rect">
            <a:avLst/>
          </a:prstGeom>
        </p:spPr>
        <p:txBody>
          <a:bodyPr lIns="0" tIns="0" rIns="0" bIns="0"/>
          <a:lstStyle>
            <a:lvl1pPr marL="0" indent="0">
              <a:buNone/>
              <a:defRPr sz="1200" cap="all" baseline="0"/>
            </a:lvl1pPr>
            <a:lvl2pPr marL="457200" indent="0">
              <a:buNone/>
              <a:defRPr/>
            </a:lvl2pPr>
          </a:lstStyle>
          <a:p>
            <a:pPr lvl="0"/>
            <a:r>
              <a:rPr lang="en-US" noProof="0" dirty="0"/>
              <a:t>CLICK TO ADD TOP SUBTITLE</a:t>
            </a:r>
          </a:p>
        </p:txBody>
      </p:sp>
      <p:sp>
        <p:nvSpPr>
          <p:cNvPr id="11" name="Content Placeholder 20">
            <a:extLst>
              <a:ext uri="{FF2B5EF4-FFF2-40B4-BE49-F238E27FC236}">
                <a16:creationId xmlns:a16="http://schemas.microsoft.com/office/drawing/2014/main" id="{33B0D3A4-3C87-C873-6889-FBD03968C92A}"/>
              </a:ext>
            </a:extLst>
          </p:cNvPr>
          <p:cNvSpPr>
            <a:spLocks noGrp="1"/>
          </p:cNvSpPr>
          <p:nvPr>
            <p:ph sz="quarter" idx="17" hasCustomPrompt="1"/>
          </p:nvPr>
        </p:nvSpPr>
        <p:spPr>
          <a:xfrm>
            <a:off x="766763" y="1527176"/>
            <a:ext cx="10658475"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2" name="Footer Placeholder 1">
            <a:extLst>
              <a:ext uri="{FF2B5EF4-FFF2-40B4-BE49-F238E27FC236}">
                <a16:creationId xmlns:a16="http://schemas.microsoft.com/office/drawing/2014/main" id="{E4F101EB-7095-792F-88CB-65BC1D48000C}"/>
              </a:ext>
              <a:ext uri="{C183D7F6-B498-43B3-948B-1728B52AA6E4}">
                <adec:decorative xmlns:adec="http://schemas.microsoft.com/office/drawing/2017/decorative" val="1"/>
              </a:ext>
            </a:extLst>
          </p:cNvPr>
          <p:cNvSpPr>
            <a:spLocks noGrp="1"/>
          </p:cNvSpPr>
          <p:nvPr>
            <p:ph type="ftr" sz="quarter" idx="23"/>
          </p:nvPr>
        </p:nvSpPr>
        <p:spPr/>
        <p:txBody>
          <a:bodyPr/>
          <a:lstStyle/>
          <a:p>
            <a:endParaRPr lang="en-US" noProof="0" dirty="0"/>
          </a:p>
        </p:txBody>
      </p:sp>
      <p:sp>
        <p:nvSpPr>
          <p:cNvPr id="8" name="Slide Number Placeholder 7">
            <a:extLst>
              <a:ext uri="{FF2B5EF4-FFF2-40B4-BE49-F238E27FC236}">
                <a16:creationId xmlns:a16="http://schemas.microsoft.com/office/drawing/2014/main" id="{AE3ADF45-7908-D034-459A-34D6592F8C9B}"/>
              </a:ext>
              <a:ext uri="{C183D7F6-B498-43B3-948B-1728B52AA6E4}">
                <adec:decorative xmlns:adec="http://schemas.microsoft.com/office/drawing/2017/decorative" val="1"/>
              </a:ext>
            </a:extLst>
          </p:cNvPr>
          <p:cNvSpPr>
            <a:spLocks noGrp="1"/>
          </p:cNvSpPr>
          <p:nvPr>
            <p:ph type="sldNum" sz="quarter" idx="22"/>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144166891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3CC1F-74C0-52A0-EC46-503B5C650A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03DA25-10F7-C2CC-0389-7B85F8ADDD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518C7-3995-888B-1CB9-C497A8C111CC}"/>
              </a:ext>
            </a:extLst>
          </p:cNvPr>
          <p:cNvSpPr>
            <a:spLocks noGrp="1"/>
          </p:cNvSpPr>
          <p:nvPr>
            <p:ph type="dt" sz="half" idx="10"/>
          </p:nvPr>
        </p:nvSpPr>
        <p:spPr/>
        <p:txBody>
          <a:bodyPr/>
          <a:lstStyle/>
          <a:p>
            <a:fld id="{034A5EBE-16B4-1942-BA24-0A5AB688111F}" type="datetimeFigureOut">
              <a:rPr lang="en-US" smtClean="0"/>
              <a:t>2/22/2024</a:t>
            </a:fld>
            <a:endParaRPr lang="en-US"/>
          </a:p>
        </p:txBody>
      </p:sp>
      <p:sp>
        <p:nvSpPr>
          <p:cNvPr id="5" name="Footer Placeholder 4">
            <a:extLst>
              <a:ext uri="{FF2B5EF4-FFF2-40B4-BE49-F238E27FC236}">
                <a16:creationId xmlns:a16="http://schemas.microsoft.com/office/drawing/2014/main" id="{9B5765EA-4BF5-20C4-E6B8-E7D96A640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1B85E-C43D-924D-2A78-F27DCBA7D297}"/>
              </a:ext>
            </a:extLst>
          </p:cNvPr>
          <p:cNvSpPr>
            <a:spLocks noGrp="1"/>
          </p:cNvSpPr>
          <p:nvPr>
            <p:ph type="sldNum" sz="quarter" idx="12"/>
          </p:nvPr>
        </p:nvSpPr>
        <p:spPr/>
        <p:txBody>
          <a:bodyPr/>
          <a:lstStyle/>
          <a:p>
            <a:fld id="{60C0BEB0-ACF4-FE49-9585-161C4D6C7F35}" type="slidenum">
              <a:rPr lang="en-US" smtClean="0"/>
              <a:t>‹#›</a:t>
            </a:fld>
            <a:endParaRPr lang="en-US"/>
          </a:p>
        </p:txBody>
      </p:sp>
    </p:spTree>
    <p:extLst>
      <p:ext uri="{BB962C8B-B14F-4D97-AF65-F5344CB8AC3E}">
        <p14:creationId xmlns:p14="http://schemas.microsoft.com/office/powerpoint/2010/main" val="42586667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 right side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05D69-9C61-BDCE-2371-631ABA70F137}"/>
              </a:ext>
            </a:extLst>
          </p:cNvPr>
          <p:cNvSpPr>
            <a:spLocks noGrp="1"/>
          </p:cNvSpPr>
          <p:nvPr>
            <p:ph type="title" hasCustomPrompt="1"/>
          </p:nvPr>
        </p:nvSpPr>
        <p:spPr/>
        <p:txBody>
          <a:bodyPr/>
          <a:lstStyle/>
          <a:p>
            <a:r>
              <a:rPr lang="en-US" dirty="0"/>
              <a:t>Content slide with right side image – click to add title </a:t>
            </a:r>
          </a:p>
        </p:txBody>
      </p:sp>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hasCustomPrompt="1"/>
          </p:nvPr>
        </p:nvSpPr>
        <p:spPr>
          <a:xfrm>
            <a:off x="766763" y="1527176"/>
            <a:ext cx="7615237"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6" name="Picture Placeholder 11" descr="Image placeholder. Click icon to add image. Images are available to download from the Brand Source image library.">
            <a:extLst>
              <a:ext uri="{FF2B5EF4-FFF2-40B4-BE49-F238E27FC236}">
                <a16:creationId xmlns:a16="http://schemas.microsoft.com/office/drawing/2014/main" id="{2D34D49C-F4FA-B74B-BB7F-2282D9134435}"/>
              </a:ext>
              <a:ext uri="{C183D7F6-B498-43B3-948B-1728B52AA6E4}">
                <adec:decorative xmlns:adec="http://schemas.microsoft.com/office/drawing/2017/decorative" val="0"/>
              </a:ext>
            </a:extLst>
          </p:cNvPr>
          <p:cNvSpPr>
            <a:spLocks noGrp="1"/>
          </p:cNvSpPr>
          <p:nvPr>
            <p:ph type="pic" sz="quarter" idx="23" hasCustomPrompt="1"/>
          </p:nvPr>
        </p:nvSpPr>
        <p:spPr>
          <a:xfrm>
            <a:off x="9144000" y="1527176"/>
            <a:ext cx="2281239" cy="4565650"/>
          </a:xfrm>
          <a:prstGeom prst="rect">
            <a:avLst/>
          </a:prstGeom>
        </p:spPr>
        <p:txBody>
          <a:bodyPr lIns="0" tIns="0" rIns="0" bIns="0">
            <a:noAutofit/>
          </a:bodyPr>
          <a:lstStyle>
            <a:lvl1pPr marL="0" indent="0">
              <a:buFont typeface="Arial" pitchFamily="34" charset="0"/>
              <a:buNone/>
              <a:defRPr lang="en-AU" sz="1600" kern="1200" smtClean="0">
                <a:solidFill>
                  <a:schemeClr val="tx1"/>
                </a:solidFill>
                <a:latin typeface="+mn-lt"/>
                <a:ea typeface="+mn-ea"/>
                <a:cs typeface="+mn-cs"/>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DAAD9D05-F87F-396A-A6CA-39A648D56F50}"/>
              </a:ext>
              <a:ext uri="{C183D7F6-B498-43B3-948B-1728B52AA6E4}">
                <adec:decorative xmlns:adec="http://schemas.microsoft.com/office/drawing/2017/decorative" val="1"/>
              </a:ext>
            </a:extLst>
          </p:cNvPr>
          <p:cNvSpPr>
            <a:spLocks noGrp="1"/>
          </p:cNvSpPr>
          <p:nvPr>
            <p:ph type="ftr" sz="quarter" idx="27"/>
          </p:nvPr>
        </p:nvSpPr>
        <p:spPr/>
        <p:txBody>
          <a:bodyPr/>
          <a:lstStyle/>
          <a:p>
            <a:endParaRPr lang="en-US" noProof="0" dirty="0"/>
          </a:p>
        </p:txBody>
      </p:sp>
      <p:sp>
        <p:nvSpPr>
          <p:cNvPr id="10" name="Slide Number Placeholder 9">
            <a:extLst>
              <a:ext uri="{FF2B5EF4-FFF2-40B4-BE49-F238E27FC236}">
                <a16:creationId xmlns:a16="http://schemas.microsoft.com/office/drawing/2014/main" id="{1FB2DA29-866C-745A-01A0-4C6BBD5028AA}"/>
              </a:ext>
              <a:ext uri="{C183D7F6-B498-43B3-948B-1728B52AA6E4}">
                <adec:decorative xmlns:adec="http://schemas.microsoft.com/office/drawing/2017/decorative" val="1"/>
              </a:ext>
            </a:extLst>
          </p:cNvPr>
          <p:cNvSpPr>
            <a:spLocks noGrp="1"/>
          </p:cNvSpPr>
          <p:nvPr>
            <p:ph type="sldNum" sz="quarter" idx="26"/>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3391903980"/>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preset gradient A G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6CF8DE-4B31-0E22-8123-B7645F0C30D6}"/>
              </a:ext>
            </a:extLst>
          </p:cNvPr>
          <p:cNvSpPr>
            <a:spLocks noGrp="1"/>
          </p:cNvSpPr>
          <p:nvPr>
            <p:ph type="title" hasCustomPrompt="1"/>
          </p:nvPr>
        </p:nvSpPr>
        <p:spPr>
          <a:xfrm>
            <a:off x="766763" y="682514"/>
            <a:ext cx="6089904" cy="532765"/>
          </a:xfrm>
        </p:spPr>
        <p:txBody>
          <a:bodyPr/>
          <a:lstStyle/>
          <a:p>
            <a:r>
              <a:rPr lang="en-US" noProof="0" dirty="0"/>
              <a:t>Content slide + preset graphic device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hasCustomPrompt="1"/>
          </p:nvPr>
        </p:nvSpPr>
        <p:spPr>
          <a:xfrm>
            <a:off x="766763" y="1527176"/>
            <a:ext cx="6091237" cy="4565650"/>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mn-lt"/>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ct val="0"/>
              </a:spcBef>
              <a:spcAft>
                <a:spcPts val="0"/>
              </a:spcAft>
              <a:buClrTx/>
              <a:buSzTx/>
              <a:buFont typeface="Arial" pitchFamily="34" charset="0"/>
              <a:buNone/>
              <a:tabLst/>
              <a:defRPr/>
            </a:pPr>
            <a:r>
              <a:rPr lang="en-US" noProof="0" dirty="0"/>
              <a:t>Click to add text or select an icon to insert associated content (i.e., table, chart, picture or video). Images and video are available to download from brand.cgi.com.</a:t>
            </a:r>
          </a:p>
        </p:txBody>
      </p:sp>
      <p:sp>
        <p:nvSpPr>
          <p:cNvPr id="11" name="Freeform 6" descr="CGI cornerstone">
            <a:extLst>
              <a:ext uri="{FF2B5EF4-FFF2-40B4-BE49-F238E27FC236}">
                <a16:creationId xmlns:a16="http://schemas.microsoft.com/office/drawing/2014/main" id="{E92206DE-17C9-E04C-89B5-21C279EE24F8}"/>
              </a:ext>
              <a:ext uri="{C183D7F6-B498-43B3-948B-1728B52AA6E4}">
                <adec:decorative xmlns:adec="http://schemas.microsoft.com/office/drawing/2017/decorative" val="0"/>
              </a:ext>
            </a:extLst>
          </p:cNvPr>
          <p:cNvSpPr>
            <a:spLocks noChangeAspect="1"/>
          </p:cNvSpPr>
          <p:nvPr userDrawn="1"/>
        </p:nvSpPr>
        <p:spPr bwMode="auto">
          <a:xfrm rot="16200000" flipH="1">
            <a:off x="8373178" y="773997"/>
            <a:ext cx="3060882" cy="3043238"/>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dirty="0">
              <a:solidFill>
                <a:schemeClr val="bg1"/>
              </a:solidFill>
              <a:cs typeface="Arial" pitchFamily="34" charset="0"/>
            </a:endParaRPr>
          </a:p>
        </p:txBody>
      </p:sp>
      <p:sp>
        <p:nvSpPr>
          <p:cNvPr id="2" name="Footer Placeholder 1">
            <a:extLst>
              <a:ext uri="{FF2B5EF4-FFF2-40B4-BE49-F238E27FC236}">
                <a16:creationId xmlns:a16="http://schemas.microsoft.com/office/drawing/2014/main" id="{2FD034D2-7903-2113-FE42-5B6F2BEFCB7E}"/>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dirty="0"/>
          </a:p>
        </p:txBody>
      </p:sp>
      <p:sp>
        <p:nvSpPr>
          <p:cNvPr id="7" name="Slide Number Placeholder 6">
            <a:extLst>
              <a:ext uri="{FF2B5EF4-FFF2-40B4-BE49-F238E27FC236}">
                <a16:creationId xmlns:a16="http://schemas.microsoft.com/office/drawing/2014/main" id="{C6E9A10A-9E04-DE05-5267-749EDA193B40}"/>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4068829208"/>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preset gradient B G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BBE2AB-74DF-7C6B-5DDE-0697A5E3E445}"/>
              </a:ext>
            </a:extLst>
          </p:cNvPr>
          <p:cNvSpPr>
            <a:spLocks noGrp="1"/>
          </p:cNvSpPr>
          <p:nvPr>
            <p:ph type="title" hasCustomPrompt="1"/>
          </p:nvPr>
        </p:nvSpPr>
        <p:spPr>
          <a:xfrm>
            <a:off x="766763" y="682514"/>
            <a:ext cx="6089904" cy="532765"/>
          </a:xfrm>
        </p:spPr>
        <p:txBody>
          <a:bodyPr/>
          <a:lstStyle/>
          <a:p>
            <a:r>
              <a:rPr lang="en-US" noProof="0" dirty="0"/>
              <a:t>Content slide + preset graphic device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hasCustomPrompt="1"/>
          </p:nvPr>
        </p:nvSpPr>
        <p:spPr>
          <a:xfrm>
            <a:off x="766763" y="1527176"/>
            <a:ext cx="6091237" cy="4565650"/>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mn-lt"/>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ct val="0"/>
              </a:spcBef>
              <a:spcAft>
                <a:spcPts val="0"/>
              </a:spcAft>
              <a:buClrTx/>
              <a:buSzTx/>
              <a:buFont typeface="Arial" pitchFamily="34" charset="0"/>
              <a:buNone/>
              <a:tabLst/>
              <a:defRPr/>
            </a:pPr>
            <a:r>
              <a:rPr lang="en-US" noProof="0" dirty="0"/>
              <a:t>Click to add text or select an icon to insert associated content (i.e., table, chart, picture or video). Images and video are available to download from brand.cgi.com.</a:t>
            </a:r>
          </a:p>
        </p:txBody>
      </p:sp>
      <p:sp>
        <p:nvSpPr>
          <p:cNvPr id="5" name="Freeform 6" descr="CGI cornerstone">
            <a:extLst>
              <a:ext uri="{FF2B5EF4-FFF2-40B4-BE49-F238E27FC236}">
                <a16:creationId xmlns:a16="http://schemas.microsoft.com/office/drawing/2014/main" id="{64B10321-E484-92E9-2D6D-8479B617BD37}"/>
              </a:ext>
              <a:ext uri="{C183D7F6-B498-43B3-948B-1728B52AA6E4}">
                <adec:decorative xmlns:adec="http://schemas.microsoft.com/office/drawing/2017/decorative" val="0"/>
              </a:ext>
            </a:extLst>
          </p:cNvPr>
          <p:cNvSpPr>
            <a:spLocks noChangeAspect="1"/>
          </p:cNvSpPr>
          <p:nvPr userDrawn="1"/>
        </p:nvSpPr>
        <p:spPr bwMode="auto">
          <a:xfrm rot="16200000" flipH="1">
            <a:off x="8375904" y="777240"/>
            <a:ext cx="3060882" cy="3043238"/>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a:bodyPr>
          <a:lstStyle/>
          <a:p>
            <a:pPr lvl="0"/>
            <a:endParaRPr lang="en-US" noProof="0" dirty="0"/>
          </a:p>
        </p:txBody>
      </p:sp>
      <p:sp>
        <p:nvSpPr>
          <p:cNvPr id="2" name="Footer Placeholder 1">
            <a:extLst>
              <a:ext uri="{FF2B5EF4-FFF2-40B4-BE49-F238E27FC236}">
                <a16:creationId xmlns:a16="http://schemas.microsoft.com/office/drawing/2014/main" id="{EEB43DFA-7A0F-803C-0600-FDAD97E1DCD2}"/>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dirty="0"/>
          </a:p>
        </p:txBody>
      </p:sp>
      <p:sp>
        <p:nvSpPr>
          <p:cNvPr id="8" name="Slide Number Placeholder 7">
            <a:extLst>
              <a:ext uri="{FF2B5EF4-FFF2-40B4-BE49-F238E27FC236}">
                <a16:creationId xmlns:a16="http://schemas.microsoft.com/office/drawing/2014/main" id="{A4C90010-93A7-4D95-4D42-49AA0D544B5D}"/>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2050775094"/>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516CAE9-EB95-AB28-DFD4-48E5F06DA62D}"/>
              </a:ext>
            </a:extLst>
          </p:cNvPr>
          <p:cNvSpPr>
            <a:spLocks noGrp="1"/>
          </p:cNvSpPr>
          <p:nvPr>
            <p:ph type="title" hasCustomPrompt="1"/>
          </p:nvPr>
        </p:nvSpPr>
        <p:spPr/>
        <p:txBody>
          <a:bodyPr/>
          <a:lstStyle/>
          <a:p>
            <a:r>
              <a:rPr lang="en-US" dirty="0"/>
              <a:t>Content slide with two content columns – click to add title</a:t>
            </a:r>
          </a:p>
        </p:txBody>
      </p:sp>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hasCustomPrompt="1"/>
          </p:nvPr>
        </p:nvSpPr>
        <p:spPr>
          <a:xfrm>
            <a:off x="766764" y="1527175"/>
            <a:ext cx="4948236"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5" name="Content Placeholder 21">
            <a:extLst>
              <a:ext uri="{FF2B5EF4-FFF2-40B4-BE49-F238E27FC236}">
                <a16:creationId xmlns:a16="http://schemas.microsoft.com/office/drawing/2014/main" id="{3D191AF6-4147-D342-8647-88C4F48C1A6B}"/>
              </a:ext>
            </a:extLst>
          </p:cNvPr>
          <p:cNvSpPr>
            <a:spLocks noGrp="1"/>
          </p:cNvSpPr>
          <p:nvPr>
            <p:ph sz="quarter" idx="23" hasCustomPrompt="1"/>
          </p:nvPr>
        </p:nvSpPr>
        <p:spPr>
          <a:xfrm>
            <a:off x="6476215" y="1527175"/>
            <a:ext cx="4949024" cy="4565650"/>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2" name="Footer Placeholder 1">
            <a:extLst>
              <a:ext uri="{FF2B5EF4-FFF2-40B4-BE49-F238E27FC236}">
                <a16:creationId xmlns:a16="http://schemas.microsoft.com/office/drawing/2014/main" id="{DACEF9CC-7F4F-C8E8-77F3-E9BBBFF61A13}"/>
              </a:ext>
              <a:ext uri="{C183D7F6-B498-43B3-948B-1728B52AA6E4}">
                <adec:decorative xmlns:adec="http://schemas.microsoft.com/office/drawing/2017/decorative" val="1"/>
              </a:ext>
            </a:extLst>
          </p:cNvPr>
          <p:cNvSpPr>
            <a:spLocks noGrp="1"/>
          </p:cNvSpPr>
          <p:nvPr>
            <p:ph type="ftr" sz="quarter" idx="27"/>
          </p:nvPr>
        </p:nvSpPr>
        <p:spPr/>
        <p:txBody>
          <a:bodyPr/>
          <a:lstStyle/>
          <a:p>
            <a:endParaRPr lang="en-US" noProof="0" dirty="0"/>
          </a:p>
        </p:txBody>
      </p:sp>
      <p:sp>
        <p:nvSpPr>
          <p:cNvPr id="10" name="Slide Number Placeholder 9">
            <a:extLst>
              <a:ext uri="{FF2B5EF4-FFF2-40B4-BE49-F238E27FC236}">
                <a16:creationId xmlns:a16="http://schemas.microsoft.com/office/drawing/2014/main" id="{4E70ED40-01C4-0425-2999-8CB8F2DA7A8D}"/>
              </a:ext>
              <a:ext uri="{C183D7F6-B498-43B3-948B-1728B52AA6E4}">
                <adec:decorative xmlns:adec="http://schemas.microsoft.com/office/drawing/2017/decorative" val="1"/>
              </a:ext>
            </a:extLst>
          </p:cNvPr>
          <p:cNvSpPr>
            <a:spLocks noGrp="1"/>
          </p:cNvSpPr>
          <p:nvPr>
            <p:ph type="sldNum" sz="quarter" idx="26"/>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2450498443"/>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1 headin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B85198-6C2C-31CE-C61D-9A214162DD9C}"/>
              </a:ext>
            </a:extLst>
          </p:cNvPr>
          <p:cNvSpPr>
            <a:spLocks noGrp="1"/>
          </p:cNvSpPr>
          <p:nvPr>
            <p:ph type="title" hasCustomPrompt="1"/>
          </p:nvPr>
        </p:nvSpPr>
        <p:spPr/>
        <p:txBody>
          <a:bodyPr/>
          <a:lstStyle/>
          <a:p>
            <a:r>
              <a:rPr lang="en-US" dirty="0"/>
              <a:t>Content slide with two columns + 1 heading – click to add title</a:t>
            </a:r>
          </a:p>
        </p:txBody>
      </p:sp>
      <p:sp>
        <p:nvSpPr>
          <p:cNvPr id="9" name="Text Placeholder 8">
            <a:extLst>
              <a:ext uri="{FF2B5EF4-FFF2-40B4-BE49-F238E27FC236}">
                <a16:creationId xmlns:a16="http://schemas.microsoft.com/office/drawing/2014/main" id="{476BAA4B-61EB-5A96-D086-EFCC55F4D624}"/>
              </a:ext>
            </a:extLst>
          </p:cNvPr>
          <p:cNvSpPr>
            <a:spLocks noGrp="1"/>
          </p:cNvSpPr>
          <p:nvPr>
            <p:ph type="body" sz="quarter" idx="26" hasCustomPrompt="1"/>
          </p:nvPr>
        </p:nvSpPr>
        <p:spPr>
          <a:xfrm>
            <a:off x="766762" y="1527048"/>
            <a:ext cx="10661904" cy="871538"/>
          </a:xfrm>
          <a:prstGeom prst="rect">
            <a:avLst/>
          </a:prstGeom>
        </p:spPr>
        <p:txBody>
          <a:bodyPr lIns="0" tIns="0" rIns="0" bIns="0" anchor="b"/>
          <a:lstStyle>
            <a:lvl1pPr marL="0" indent="0">
              <a:buNone/>
              <a:defRPr sz="2000"/>
            </a:lvl1pPr>
          </a:lstStyle>
          <a:p>
            <a:pPr lvl="0"/>
            <a:r>
              <a:rPr lang="en-US" noProof="0" dirty="0"/>
              <a:t>Click to add subtitle, heading or introduction text, align text top or bottom as needed.</a:t>
            </a:r>
          </a:p>
        </p:txBody>
      </p:sp>
      <p:sp>
        <p:nvSpPr>
          <p:cNvPr id="5" name="Content Placeholder 21">
            <a:extLst>
              <a:ext uri="{FF2B5EF4-FFF2-40B4-BE49-F238E27FC236}">
                <a16:creationId xmlns:a16="http://schemas.microsoft.com/office/drawing/2014/main" id="{04642528-8FF6-2D41-9E96-06B28BC27D1F}"/>
              </a:ext>
            </a:extLst>
          </p:cNvPr>
          <p:cNvSpPr>
            <a:spLocks noGrp="1"/>
          </p:cNvSpPr>
          <p:nvPr>
            <p:ph sz="quarter" idx="17" hasCustomPrompt="1"/>
          </p:nvPr>
        </p:nvSpPr>
        <p:spPr>
          <a:xfrm>
            <a:off x="766764" y="2596896"/>
            <a:ext cx="4948236" cy="3493008"/>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mn-lt"/>
                <a:sym typeface="Wingdings" panose="05000000000000000000" pitchFamily="2" charset="2"/>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an icon to insert associated content (i.e., table, chart, picture or video). Images and video are available to download from brand.cgi.com.</a:t>
            </a:r>
          </a:p>
        </p:txBody>
      </p:sp>
      <p:sp>
        <p:nvSpPr>
          <p:cNvPr id="6" name="Content Placeholder 22">
            <a:extLst>
              <a:ext uri="{FF2B5EF4-FFF2-40B4-BE49-F238E27FC236}">
                <a16:creationId xmlns:a16="http://schemas.microsoft.com/office/drawing/2014/main" id="{1F8D1EDC-16DC-1E49-9140-329AB89F3C31}"/>
              </a:ext>
            </a:extLst>
          </p:cNvPr>
          <p:cNvSpPr>
            <a:spLocks noGrp="1"/>
          </p:cNvSpPr>
          <p:nvPr>
            <p:ph sz="quarter" idx="23" hasCustomPrompt="1"/>
          </p:nvPr>
        </p:nvSpPr>
        <p:spPr>
          <a:xfrm>
            <a:off x="6477000" y="2596896"/>
            <a:ext cx="4948238" cy="3493008"/>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1800">
                <a:solidFill>
                  <a:schemeClr val="tx1"/>
                </a:solidFill>
                <a:latin typeface="+mn-lt"/>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an icon to insert associated content (i.e., table, chart, picture or video). Images and video are available to download from brand.cgi.com.</a:t>
            </a:r>
          </a:p>
        </p:txBody>
      </p:sp>
      <p:sp>
        <p:nvSpPr>
          <p:cNvPr id="2" name="Footer Placeholder 1">
            <a:extLst>
              <a:ext uri="{FF2B5EF4-FFF2-40B4-BE49-F238E27FC236}">
                <a16:creationId xmlns:a16="http://schemas.microsoft.com/office/drawing/2014/main" id="{73C12582-05E0-5B2C-89FF-F113AF238E94}"/>
              </a:ext>
              <a:ext uri="{C183D7F6-B498-43B3-948B-1728B52AA6E4}">
                <adec:decorative xmlns:adec="http://schemas.microsoft.com/office/drawing/2017/decorative" val="1"/>
              </a:ext>
            </a:extLst>
          </p:cNvPr>
          <p:cNvSpPr>
            <a:spLocks noGrp="1"/>
          </p:cNvSpPr>
          <p:nvPr>
            <p:ph type="ftr" sz="quarter" idx="30"/>
          </p:nvPr>
        </p:nvSpPr>
        <p:spPr/>
        <p:txBody>
          <a:bodyPr/>
          <a:lstStyle/>
          <a:p>
            <a:endParaRPr lang="en-US" noProof="0" dirty="0"/>
          </a:p>
        </p:txBody>
      </p:sp>
      <p:sp>
        <p:nvSpPr>
          <p:cNvPr id="11" name="Slide Number Placeholder 10">
            <a:extLst>
              <a:ext uri="{FF2B5EF4-FFF2-40B4-BE49-F238E27FC236}">
                <a16:creationId xmlns:a16="http://schemas.microsoft.com/office/drawing/2014/main" id="{675B9730-DEC2-8164-11CC-C7C739119DDC}"/>
              </a:ext>
              <a:ext uri="{C183D7F6-B498-43B3-948B-1728B52AA6E4}">
                <adec:decorative xmlns:adec="http://schemas.microsoft.com/office/drawing/2017/decorative" val="1"/>
              </a:ext>
            </a:extLst>
          </p:cNvPr>
          <p:cNvSpPr>
            <a:spLocks noGrp="1"/>
          </p:cNvSpPr>
          <p:nvPr>
            <p:ph type="sldNum" sz="quarter" idx="29"/>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1484074624"/>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ison x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164E1B-F377-3638-C24B-ED2381394C66}"/>
              </a:ext>
            </a:extLst>
          </p:cNvPr>
          <p:cNvSpPr>
            <a:spLocks noGrp="1"/>
          </p:cNvSpPr>
          <p:nvPr>
            <p:ph type="title" hasCustomPrompt="1"/>
          </p:nvPr>
        </p:nvSpPr>
        <p:spPr/>
        <p:txBody>
          <a:bodyPr/>
          <a:lstStyle/>
          <a:p>
            <a:r>
              <a:rPr lang="en-US" dirty="0"/>
              <a:t>Comparison slide with 2 columns + 2 headings – click to add title</a:t>
            </a:r>
          </a:p>
        </p:txBody>
      </p:sp>
      <p:sp>
        <p:nvSpPr>
          <p:cNvPr id="9" name="Text Placeholder 8">
            <a:extLst>
              <a:ext uri="{FF2B5EF4-FFF2-40B4-BE49-F238E27FC236}">
                <a16:creationId xmlns:a16="http://schemas.microsoft.com/office/drawing/2014/main" id="{846CD6E4-AE64-57BA-532A-9A08227631D1}"/>
              </a:ext>
            </a:extLst>
          </p:cNvPr>
          <p:cNvSpPr>
            <a:spLocks noGrp="1"/>
          </p:cNvSpPr>
          <p:nvPr>
            <p:ph type="body" sz="quarter" idx="28" hasCustomPrompt="1"/>
          </p:nvPr>
        </p:nvSpPr>
        <p:spPr>
          <a:xfrm>
            <a:off x="766763" y="1527048"/>
            <a:ext cx="4946650" cy="832104"/>
          </a:xfrm>
          <a:prstGeom prst="rect">
            <a:avLst/>
          </a:prstGeom>
        </p:spPr>
        <p:txBody>
          <a:bodyPr lIns="0" tIns="0" rIns="0" bIns="0" anchor="b"/>
          <a:lstStyle>
            <a:lvl1pPr marL="0" indent="0">
              <a:buNone/>
              <a:defRPr sz="2000">
                <a:latin typeface="+mj-lt"/>
              </a:defRPr>
            </a:lvl1pPr>
          </a:lstStyle>
          <a:p>
            <a:pPr lvl="0"/>
            <a:r>
              <a:rPr lang="en-US" noProof="0" dirty="0"/>
              <a:t>Click to add heading</a:t>
            </a:r>
          </a:p>
        </p:txBody>
      </p:sp>
      <p:sp>
        <p:nvSpPr>
          <p:cNvPr id="5" name="Content Placeholder 21">
            <a:extLst>
              <a:ext uri="{FF2B5EF4-FFF2-40B4-BE49-F238E27FC236}">
                <a16:creationId xmlns:a16="http://schemas.microsoft.com/office/drawing/2014/main" id="{04642528-8FF6-2D41-9E96-06B28BC27D1F}"/>
              </a:ext>
            </a:extLst>
          </p:cNvPr>
          <p:cNvSpPr>
            <a:spLocks noGrp="1"/>
          </p:cNvSpPr>
          <p:nvPr>
            <p:ph sz="quarter" idx="17" hasCustomPrompt="1"/>
          </p:nvPr>
        </p:nvSpPr>
        <p:spPr>
          <a:xfrm>
            <a:off x="766764" y="2596896"/>
            <a:ext cx="4948236" cy="3493008"/>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12" name="Text Placeholder 8">
            <a:extLst>
              <a:ext uri="{FF2B5EF4-FFF2-40B4-BE49-F238E27FC236}">
                <a16:creationId xmlns:a16="http://schemas.microsoft.com/office/drawing/2014/main" id="{022C64A1-C224-0E82-D864-8E5D3ABE313D}"/>
              </a:ext>
            </a:extLst>
          </p:cNvPr>
          <p:cNvSpPr>
            <a:spLocks noGrp="1"/>
          </p:cNvSpPr>
          <p:nvPr>
            <p:ph type="body" sz="quarter" idx="29" hasCustomPrompt="1"/>
          </p:nvPr>
        </p:nvSpPr>
        <p:spPr>
          <a:xfrm>
            <a:off x="6475413" y="1527048"/>
            <a:ext cx="4946650" cy="832104"/>
          </a:xfrm>
          <a:prstGeom prst="rect">
            <a:avLst/>
          </a:prstGeom>
        </p:spPr>
        <p:txBody>
          <a:bodyPr lIns="0" tIns="0" rIns="0" bIns="0" anchor="b"/>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dirty="0"/>
              <a:t>Click to add heading</a:t>
            </a:r>
          </a:p>
        </p:txBody>
      </p:sp>
      <p:sp>
        <p:nvSpPr>
          <p:cNvPr id="6" name="Content Placeholder 22">
            <a:extLst>
              <a:ext uri="{FF2B5EF4-FFF2-40B4-BE49-F238E27FC236}">
                <a16:creationId xmlns:a16="http://schemas.microsoft.com/office/drawing/2014/main" id="{1F8D1EDC-16DC-1E49-9140-329AB89F3C31}"/>
              </a:ext>
            </a:extLst>
          </p:cNvPr>
          <p:cNvSpPr>
            <a:spLocks noGrp="1"/>
          </p:cNvSpPr>
          <p:nvPr>
            <p:ph sz="quarter" idx="23" hasCustomPrompt="1"/>
          </p:nvPr>
        </p:nvSpPr>
        <p:spPr>
          <a:xfrm>
            <a:off x="6477000" y="2596896"/>
            <a:ext cx="4948238" cy="3493008"/>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mn-lt"/>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rgbClr val="000000"/>
              </a:buClr>
              <a:buSzPct val="110000"/>
              <a:buFont typeface="Arial" pitchFamily="34" charset="0"/>
              <a:buNone/>
              <a:tabLst/>
              <a:defRPr/>
            </a:pPr>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2" name="Footer Placeholder 1">
            <a:extLst>
              <a:ext uri="{FF2B5EF4-FFF2-40B4-BE49-F238E27FC236}">
                <a16:creationId xmlns:a16="http://schemas.microsoft.com/office/drawing/2014/main" id="{D8CA95F5-6310-5153-6F18-F9AA8ED3FB61}"/>
              </a:ext>
              <a:ext uri="{C183D7F6-B498-43B3-948B-1728B52AA6E4}">
                <adec:decorative xmlns:adec="http://schemas.microsoft.com/office/drawing/2017/decorative" val="1"/>
              </a:ext>
            </a:extLst>
          </p:cNvPr>
          <p:cNvSpPr>
            <a:spLocks noGrp="1"/>
          </p:cNvSpPr>
          <p:nvPr>
            <p:ph type="ftr" sz="quarter" idx="33"/>
          </p:nvPr>
        </p:nvSpPr>
        <p:spPr/>
        <p:txBody>
          <a:bodyPr/>
          <a:lstStyle/>
          <a:p>
            <a:endParaRPr lang="en-US" noProof="0" dirty="0"/>
          </a:p>
        </p:txBody>
      </p:sp>
      <p:sp>
        <p:nvSpPr>
          <p:cNvPr id="10" name="Slide Number Placeholder 9">
            <a:extLst>
              <a:ext uri="{FF2B5EF4-FFF2-40B4-BE49-F238E27FC236}">
                <a16:creationId xmlns:a16="http://schemas.microsoft.com/office/drawing/2014/main" id="{DDF268E6-3D9E-CD3C-8CC7-469874AC31A0}"/>
              </a:ext>
              <a:ext uri="{C183D7F6-B498-43B3-948B-1728B52AA6E4}">
                <adec:decorative xmlns:adec="http://schemas.microsoft.com/office/drawing/2017/decorative" val="1"/>
              </a:ext>
            </a:extLst>
          </p:cNvPr>
          <p:cNvSpPr>
            <a:spLocks noGrp="1"/>
          </p:cNvSpPr>
          <p:nvPr>
            <p:ph type="sldNum" sz="quarter" idx="32"/>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49024575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x3 (L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0CA416-0719-4312-1AE0-0E3860FA3C0B}"/>
              </a:ext>
            </a:extLst>
          </p:cNvPr>
          <p:cNvSpPr>
            <a:spLocks noGrp="1"/>
          </p:cNvSpPr>
          <p:nvPr>
            <p:ph type="title" hasCustomPrompt="1"/>
          </p:nvPr>
        </p:nvSpPr>
        <p:spPr/>
        <p:txBody>
          <a:bodyPr/>
          <a:lstStyle/>
          <a:p>
            <a:r>
              <a:rPr lang="en-US" dirty="0"/>
              <a:t>Comparison slide with 3 columns + 3 headings – click to add title</a:t>
            </a:r>
          </a:p>
        </p:txBody>
      </p:sp>
      <p:sp>
        <p:nvSpPr>
          <p:cNvPr id="5" name="Textbox title 1">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2" y="1527175"/>
            <a:ext cx="3044952" cy="828811"/>
          </a:xfrm>
          <a:prstGeom prst="rect">
            <a:avLst/>
          </a:prstGeom>
        </p:spPr>
        <p:txBody>
          <a:bodyPr lIns="0" tIns="0" rIns="0" bIns="0" anchor="b">
            <a:noAutofit/>
          </a:bodyPr>
          <a:lstStyle>
            <a:lvl1pPr marL="0" indent="0">
              <a:buNone/>
              <a:defRPr sz="2000">
                <a:solidFill>
                  <a:schemeClr val="tx1"/>
                </a:solidFill>
                <a:latin typeface="+mj-lt"/>
              </a:defRPr>
            </a:lvl1pPr>
          </a:lstStyle>
          <a:p>
            <a:pPr lvl="0"/>
            <a:r>
              <a:rPr lang="en-US" noProof="0" dirty="0"/>
              <a:t>Click to add heading. </a:t>
            </a:r>
          </a:p>
        </p:txBody>
      </p:sp>
      <p:sp>
        <p:nvSpPr>
          <p:cNvPr id="10" name="Content Placeholder 1">
            <a:extLst>
              <a:ext uri="{FF2B5EF4-FFF2-40B4-BE49-F238E27FC236}">
                <a16:creationId xmlns:a16="http://schemas.microsoft.com/office/drawing/2014/main" id="{C549CB31-46D0-77B4-39C0-176F159ACF92}"/>
              </a:ext>
            </a:extLst>
          </p:cNvPr>
          <p:cNvSpPr>
            <a:spLocks noGrp="1"/>
          </p:cNvSpPr>
          <p:nvPr>
            <p:ph sz="quarter" idx="20" hasCustomPrompt="1"/>
          </p:nvPr>
        </p:nvSpPr>
        <p:spPr>
          <a:xfrm>
            <a:off x="765737" y="2596896"/>
            <a:ext cx="3044952"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25" name="Textbox title 2">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4572000" y="1527175"/>
            <a:ext cx="3044952" cy="828811"/>
          </a:xfrm>
          <a:prstGeom prst="rect">
            <a:avLst/>
          </a:prstGeom>
        </p:spPr>
        <p:txBody>
          <a:bodyPr lIns="0" tIns="0" rIns="0" bIns="0" anchor="b">
            <a:noAutofit/>
          </a:bodyPr>
          <a:lstStyle>
            <a:lvl1pPr marL="0" indent="0">
              <a:buNone/>
              <a:defRPr sz="2000">
                <a:latin typeface="+mj-lt"/>
              </a:defRPr>
            </a:lvl1pPr>
          </a:lstStyle>
          <a:p>
            <a:pPr lvl="0"/>
            <a:r>
              <a:rPr lang="en-US" noProof="0" dirty="0"/>
              <a:t>Click to add heading</a:t>
            </a:r>
          </a:p>
        </p:txBody>
      </p:sp>
      <p:sp>
        <p:nvSpPr>
          <p:cNvPr id="14" name="Content Placeholder 2">
            <a:extLst>
              <a:ext uri="{FF2B5EF4-FFF2-40B4-BE49-F238E27FC236}">
                <a16:creationId xmlns:a16="http://schemas.microsoft.com/office/drawing/2014/main" id="{300F928B-5FF8-07F3-0B9C-EC136E85B136}"/>
              </a:ext>
            </a:extLst>
          </p:cNvPr>
          <p:cNvSpPr>
            <a:spLocks noGrp="1"/>
          </p:cNvSpPr>
          <p:nvPr>
            <p:ph sz="quarter" idx="22" hasCustomPrompt="1"/>
          </p:nvPr>
        </p:nvSpPr>
        <p:spPr>
          <a:xfrm>
            <a:off x="4572000" y="2596896"/>
            <a:ext cx="3044952"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26" name="Textbox title 3">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8379742" y="1527175"/>
            <a:ext cx="3044952" cy="828811"/>
          </a:xfrm>
          <a:prstGeom prst="rect">
            <a:avLst/>
          </a:prstGeom>
        </p:spPr>
        <p:txBody>
          <a:bodyPr lIns="0" tIns="0" rIns="0" bIns="0" anchor="b">
            <a:noAutofit/>
          </a:bodyPr>
          <a:lstStyle>
            <a:lvl1pPr marL="0" indent="0">
              <a:buNone/>
              <a:defRPr sz="2000">
                <a:latin typeface="+mj-lt"/>
              </a:defRPr>
            </a:lvl1pPr>
          </a:lstStyle>
          <a:p>
            <a:pPr lvl="0"/>
            <a:r>
              <a:rPr lang="en-US" noProof="0" dirty="0"/>
              <a:t>Click to add heading</a:t>
            </a:r>
          </a:p>
        </p:txBody>
      </p:sp>
      <p:sp>
        <p:nvSpPr>
          <p:cNvPr id="16" name="Content Placeholder 3">
            <a:extLst>
              <a:ext uri="{FF2B5EF4-FFF2-40B4-BE49-F238E27FC236}">
                <a16:creationId xmlns:a16="http://schemas.microsoft.com/office/drawing/2014/main" id="{4A208FFE-6EFD-D156-AA23-3E7CDCF7FECF}"/>
              </a:ext>
            </a:extLst>
          </p:cNvPr>
          <p:cNvSpPr>
            <a:spLocks noGrp="1"/>
          </p:cNvSpPr>
          <p:nvPr>
            <p:ph sz="quarter" idx="23" hasCustomPrompt="1"/>
          </p:nvPr>
        </p:nvSpPr>
        <p:spPr>
          <a:xfrm>
            <a:off x="8375904" y="2596896"/>
            <a:ext cx="3044952"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2" name="Footer Placeholder 1">
            <a:extLst>
              <a:ext uri="{FF2B5EF4-FFF2-40B4-BE49-F238E27FC236}">
                <a16:creationId xmlns:a16="http://schemas.microsoft.com/office/drawing/2014/main" id="{DF7DC966-BB0B-F0CA-5981-D87E196C12C9}"/>
              </a:ext>
              <a:ext uri="{C183D7F6-B498-43B3-948B-1728B52AA6E4}">
                <adec:decorative xmlns:adec="http://schemas.microsoft.com/office/drawing/2017/decorative" val="1"/>
              </a:ext>
            </a:extLst>
          </p:cNvPr>
          <p:cNvSpPr>
            <a:spLocks noGrp="1"/>
          </p:cNvSpPr>
          <p:nvPr>
            <p:ph type="ftr" sz="quarter" idx="27"/>
          </p:nvPr>
        </p:nvSpPr>
        <p:spPr/>
        <p:txBody>
          <a:bodyPr/>
          <a:lstStyle>
            <a:lvl1pPr>
              <a:defRPr>
                <a:solidFill>
                  <a:srgbClr val="E6E6E6"/>
                </a:solidFill>
              </a:defRPr>
            </a:lvl1pPr>
          </a:lstStyle>
          <a:p>
            <a:endParaRPr lang="en-US" noProof="0" dirty="0"/>
          </a:p>
        </p:txBody>
      </p:sp>
      <p:sp>
        <p:nvSpPr>
          <p:cNvPr id="7" name="Slide Number Placeholder 6">
            <a:extLst>
              <a:ext uri="{FF2B5EF4-FFF2-40B4-BE49-F238E27FC236}">
                <a16:creationId xmlns:a16="http://schemas.microsoft.com/office/drawing/2014/main" id="{9546D298-729B-09F7-0711-9A41AB283E83}"/>
              </a:ext>
              <a:ext uri="{C183D7F6-B498-43B3-948B-1728B52AA6E4}">
                <adec:decorative xmlns:adec="http://schemas.microsoft.com/office/drawing/2017/decorative" val="1"/>
              </a:ext>
            </a:extLst>
          </p:cNvPr>
          <p:cNvSpPr>
            <a:spLocks noGrp="1"/>
          </p:cNvSpPr>
          <p:nvPr>
            <p:ph type="sldNum" sz="quarter" idx="26"/>
          </p:nvPr>
        </p:nvSpPr>
        <p:spPr/>
        <p:txBody>
          <a:bodyPr/>
          <a:lstStyle>
            <a:lvl1pPr>
              <a:defRPr>
                <a:solidFill>
                  <a:srgbClr val="E6E6E6"/>
                </a:solidFill>
              </a:defRPr>
            </a:lvl1p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633227722"/>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x3 (L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677150-E2E2-87B1-82B2-61A3264EE34E}"/>
              </a:ext>
            </a:extLst>
          </p:cNvPr>
          <p:cNvSpPr>
            <a:spLocks noGrp="1"/>
          </p:cNvSpPr>
          <p:nvPr>
            <p:ph type="title" hasCustomPrompt="1"/>
          </p:nvPr>
        </p:nvSpPr>
        <p:spPr>
          <a:noFill/>
        </p:spPr>
        <p:txBody>
          <a:bodyPr/>
          <a:lstStyle>
            <a:lvl1pPr>
              <a:defRPr/>
            </a:lvl1pPr>
          </a:lstStyle>
          <a:p>
            <a:r>
              <a:rPr lang="en-US" noProof="0" dirty="0"/>
              <a:t>Comparison slide with 3 columns (layout 2) – click to add title</a:t>
            </a:r>
          </a:p>
        </p:txBody>
      </p:sp>
      <p:sp>
        <p:nvSpPr>
          <p:cNvPr id="6" name="Content Placeholder 1">
            <a:extLst>
              <a:ext uri="{FF2B5EF4-FFF2-40B4-BE49-F238E27FC236}">
                <a16:creationId xmlns:a16="http://schemas.microsoft.com/office/drawing/2014/main" id="{1F01DE49-5620-98F5-132A-81DF9D9DB5B0}"/>
              </a:ext>
            </a:extLst>
          </p:cNvPr>
          <p:cNvSpPr>
            <a:spLocks noGrp="1"/>
          </p:cNvSpPr>
          <p:nvPr>
            <p:ph sz="quarter" idx="25" hasCustomPrompt="1"/>
          </p:nvPr>
        </p:nvSpPr>
        <p:spPr>
          <a:xfrm>
            <a:off x="768096" y="1527048"/>
            <a:ext cx="3043236" cy="28895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an icon to insert associated content (i.e., table, chart, picture or video). Images and video are available to download from brand.cgi.com.</a:t>
            </a:r>
          </a:p>
        </p:txBody>
      </p:sp>
      <p:sp>
        <p:nvSpPr>
          <p:cNvPr id="16" name="Content Placeholder 2">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587460"/>
            <a:ext cx="3043236" cy="150536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icon to insert content.</a:t>
            </a:r>
          </a:p>
        </p:txBody>
      </p:sp>
      <p:sp>
        <p:nvSpPr>
          <p:cNvPr id="7" name="Content Placeholder 3">
            <a:extLst>
              <a:ext uri="{FF2B5EF4-FFF2-40B4-BE49-F238E27FC236}">
                <a16:creationId xmlns:a16="http://schemas.microsoft.com/office/drawing/2014/main" id="{0349B463-A002-CADC-B028-A857A9D2B775}"/>
              </a:ext>
            </a:extLst>
          </p:cNvPr>
          <p:cNvSpPr>
            <a:spLocks noGrp="1"/>
          </p:cNvSpPr>
          <p:nvPr>
            <p:ph sz="quarter" idx="26" hasCustomPrompt="1"/>
          </p:nvPr>
        </p:nvSpPr>
        <p:spPr>
          <a:xfrm>
            <a:off x="4572000" y="1527048"/>
            <a:ext cx="3043236" cy="28895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17" name="Content Placeholder 4">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72000" y="4587460"/>
            <a:ext cx="3044952" cy="150536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dirty="0"/>
              <a:t>Click to add text or select icon to insert content.</a:t>
            </a:r>
          </a:p>
          <a:p>
            <a:pPr lvl="0"/>
            <a:endParaRPr lang="en-US" noProof="0" dirty="0"/>
          </a:p>
        </p:txBody>
      </p:sp>
      <p:sp>
        <p:nvSpPr>
          <p:cNvPr id="8" name="Content Placeholder 5">
            <a:extLst>
              <a:ext uri="{FF2B5EF4-FFF2-40B4-BE49-F238E27FC236}">
                <a16:creationId xmlns:a16="http://schemas.microsoft.com/office/drawing/2014/main" id="{97B64D4C-EC56-7FFB-E206-D30E4C52DE50}"/>
              </a:ext>
            </a:extLst>
          </p:cNvPr>
          <p:cNvSpPr>
            <a:spLocks noGrp="1"/>
          </p:cNvSpPr>
          <p:nvPr>
            <p:ph sz="quarter" idx="27" hasCustomPrompt="1"/>
          </p:nvPr>
        </p:nvSpPr>
        <p:spPr>
          <a:xfrm>
            <a:off x="8381458" y="1527048"/>
            <a:ext cx="3043236" cy="28895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dirty="0"/>
              <a:t>Click to add text or select an icon to insert associated content (i.e., table, chart, picture or video). Images and video are available to download from brand.cgi.com.</a:t>
            </a:r>
          </a:p>
          <a:p>
            <a:pPr lvl="0"/>
            <a:endParaRPr lang="en-US" noProof="0" dirty="0"/>
          </a:p>
        </p:txBody>
      </p:sp>
      <p:sp>
        <p:nvSpPr>
          <p:cNvPr id="18" name="Content Placeholder 6">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382000" y="4587460"/>
            <a:ext cx="3043238" cy="150536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dirty="0"/>
              <a:t>Click to add text or select icon to insert content.</a:t>
            </a:r>
          </a:p>
          <a:p>
            <a:pPr lvl="0"/>
            <a:endParaRPr lang="en-US" noProof="0" dirty="0"/>
          </a:p>
        </p:txBody>
      </p:sp>
      <p:sp>
        <p:nvSpPr>
          <p:cNvPr id="2" name="Footer Placeholder 1">
            <a:extLst>
              <a:ext uri="{FF2B5EF4-FFF2-40B4-BE49-F238E27FC236}">
                <a16:creationId xmlns:a16="http://schemas.microsoft.com/office/drawing/2014/main" id="{7C7B240D-EC07-BCEC-A132-C2589A9E1A4B}"/>
              </a:ext>
              <a:ext uri="{C183D7F6-B498-43B3-948B-1728B52AA6E4}">
                <adec:decorative xmlns:adec="http://schemas.microsoft.com/office/drawing/2017/decorative" val="1"/>
              </a:ext>
            </a:extLst>
          </p:cNvPr>
          <p:cNvSpPr>
            <a:spLocks noGrp="1"/>
          </p:cNvSpPr>
          <p:nvPr>
            <p:ph type="ftr" sz="quarter" idx="31"/>
          </p:nvPr>
        </p:nvSpPr>
        <p:spPr/>
        <p:txBody>
          <a:bodyPr/>
          <a:lstStyle/>
          <a:p>
            <a:endParaRPr lang="en-US" noProof="0" dirty="0"/>
          </a:p>
        </p:txBody>
      </p:sp>
      <p:sp>
        <p:nvSpPr>
          <p:cNvPr id="11" name="Slide Number Placeholder 10">
            <a:extLst>
              <a:ext uri="{FF2B5EF4-FFF2-40B4-BE49-F238E27FC236}">
                <a16:creationId xmlns:a16="http://schemas.microsoft.com/office/drawing/2014/main" id="{54326F86-700F-6DBD-58F6-906FF1E22AE8}"/>
              </a:ext>
              <a:ext uri="{C183D7F6-B498-43B3-948B-1728B52AA6E4}">
                <adec:decorative xmlns:adec="http://schemas.microsoft.com/office/drawing/2017/decorative" val="1"/>
              </a:ext>
            </a:extLst>
          </p:cNvPr>
          <p:cNvSpPr>
            <a:spLocks noGrp="1"/>
          </p:cNvSpPr>
          <p:nvPr>
            <p:ph type="sldNum" sz="quarter" idx="30"/>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4007232505"/>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x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4163AD-C768-E2F0-CB6B-BF3797DF1E58}"/>
              </a:ext>
            </a:extLst>
          </p:cNvPr>
          <p:cNvSpPr>
            <a:spLocks noGrp="1"/>
          </p:cNvSpPr>
          <p:nvPr>
            <p:ph type="title" hasCustomPrompt="1"/>
          </p:nvPr>
        </p:nvSpPr>
        <p:spPr/>
        <p:txBody>
          <a:bodyPr/>
          <a:lstStyle/>
          <a:p>
            <a:r>
              <a:rPr lang="en-US" dirty="0"/>
              <a:t>Comparison slide with 4 columns + 4 headings – click to add title</a:t>
            </a:r>
          </a:p>
        </p:txBody>
      </p:sp>
      <p:sp>
        <p:nvSpPr>
          <p:cNvPr id="5" name="Textbox title 1">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27175"/>
            <a:ext cx="2281237" cy="828811"/>
          </a:xfrm>
          <a:prstGeom prst="rect">
            <a:avLst/>
          </a:prstGeom>
        </p:spPr>
        <p:txBody>
          <a:bodyPr lIns="0" tIns="0" rIns="0" bIns="0" anchor="b">
            <a:noAutofit/>
          </a:bodyPr>
          <a:lstStyle>
            <a:lvl1pPr marL="0" indent="0">
              <a:buNone/>
              <a:defRPr sz="2000">
                <a:latin typeface="+mj-lt"/>
              </a:defRPr>
            </a:lvl1pPr>
          </a:lstStyle>
          <a:p>
            <a:pPr lvl="0"/>
            <a:r>
              <a:rPr lang="en-US" noProof="0" dirty="0"/>
              <a:t>Click to add heading</a:t>
            </a:r>
          </a:p>
        </p:txBody>
      </p:sp>
      <p:sp>
        <p:nvSpPr>
          <p:cNvPr id="7" name="Content Placeholder 1">
            <a:extLst>
              <a:ext uri="{FF2B5EF4-FFF2-40B4-BE49-F238E27FC236}">
                <a16:creationId xmlns:a16="http://schemas.microsoft.com/office/drawing/2014/main" id="{50812A03-61D4-6576-F299-AA737E4AB323}"/>
              </a:ext>
            </a:extLst>
          </p:cNvPr>
          <p:cNvSpPr>
            <a:spLocks noGrp="1"/>
          </p:cNvSpPr>
          <p:nvPr>
            <p:ph sz="quarter" idx="20" hasCustomPrompt="1"/>
          </p:nvPr>
        </p:nvSpPr>
        <p:spPr>
          <a:xfrm>
            <a:off x="765737" y="2596896"/>
            <a:ext cx="2281236"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25" name="Textbox title 2">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2096" y="1527175"/>
            <a:ext cx="228600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dirty="0"/>
              <a:t>Click to add heading</a:t>
            </a:r>
          </a:p>
        </p:txBody>
      </p:sp>
      <p:sp>
        <p:nvSpPr>
          <p:cNvPr id="10" name="Content Placeholder 2">
            <a:extLst>
              <a:ext uri="{FF2B5EF4-FFF2-40B4-BE49-F238E27FC236}">
                <a16:creationId xmlns:a16="http://schemas.microsoft.com/office/drawing/2014/main" id="{13DA1DF9-2B1D-FFD3-6085-B2E25AE04DF5}"/>
              </a:ext>
            </a:extLst>
          </p:cNvPr>
          <p:cNvSpPr>
            <a:spLocks noGrp="1"/>
          </p:cNvSpPr>
          <p:nvPr>
            <p:ph sz="quarter" idx="22" hasCustomPrompt="1"/>
          </p:nvPr>
        </p:nvSpPr>
        <p:spPr>
          <a:xfrm>
            <a:off x="3566160" y="2596896"/>
            <a:ext cx="2281236"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26" name="Textbox title 3">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353048" y="1527175"/>
            <a:ext cx="228600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dirty="0"/>
              <a:t>Click to add heading</a:t>
            </a:r>
          </a:p>
        </p:txBody>
      </p:sp>
      <p:sp>
        <p:nvSpPr>
          <p:cNvPr id="14" name="Content Placeholder 3">
            <a:extLst>
              <a:ext uri="{FF2B5EF4-FFF2-40B4-BE49-F238E27FC236}">
                <a16:creationId xmlns:a16="http://schemas.microsoft.com/office/drawing/2014/main" id="{4BEAA0E5-BD9F-0137-9891-EB0A8405A44E}"/>
              </a:ext>
            </a:extLst>
          </p:cNvPr>
          <p:cNvSpPr>
            <a:spLocks noGrp="1"/>
          </p:cNvSpPr>
          <p:nvPr>
            <p:ph sz="quarter" idx="23" hasCustomPrompt="1"/>
          </p:nvPr>
        </p:nvSpPr>
        <p:spPr>
          <a:xfrm>
            <a:off x="6355080" y="2596896"/>
            <a:ext cx="2281236"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27" name="Textbox titl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144000" y="1527175"/>
            <a:ext cx="228600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dirty="0"/>
              <a:t>Click to add heading</a:t>
            </a:r>
          </a:p>
        </p:txBody>
      </p:sp>
      <p:sp>
        <p:nvSpPr>
          <p:cNvPr id="16" name="Content Placeholder 4">
            <a:extLst>
              <a:ext uri="{FF2B5EF4-FFF2-40B4-BE49-F238E27FC236}">
                <a16:creationId xmlns:a16="http://schemas.microsoft.com/office/drawing/2014/main" id="{13766EE0-2835-554A-4436-60DF6FA56BD0}"/>
              </a:ext>
            </a:extLst>
          </p:cNvPr>
          <p:cNvSpPr>
            <a:spLocks noGrp="1"/>
          </p:cNvSpPr>
          <p:nvPr>
            <p:ph sz="quarter" idx="24" hasCustomPrompt="1"/>
          </p:nvPr>
        </p:nvSpPr>
        <p:spPr>
          <a:xfrm>
            <a:off x="9144000" y="2596896"/>
            <a:ext cx="2281236"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2" name="Footer Placeholder 1">
            <a:extLst>
              <a:ext uri="{FF2B5EF4-FFF2-40B4-BE49-F238E27FC236}">
                <a16:creationId xmlns:a16="http://schemas.microsoft.com/office/drawing/2014/main" id="{0F1F58D9-2A99-AC15-43B6-ABC2F633C61D}"/>
              </a:ext>
              <a:ext uri="{C183D7F6-B498-43B3-948B-1728B52AA6E4}">
                <adec:decorative xmlns:adec="http://schemas.microsoft.com/office/drawing/2017/decorative" val="1"/>
              </a:ext>
            </a:extLst>
          </p:cNvPr>
          <p:cNvSpPr>
            <a:spLocks noGrp="1"/>
          </p:cNvSpPr>
          <p:nvPr>
            <p:ph type="ftr" sz="quarter" idx="28"/>
          </p:nvPr>
        </p:nvSpPr>
        <p:spPr/>
        <p:txBody>
          <a:bodyPr/>
          <a:lstStyle/>
          <a:p>
            <a:endParaRPr lang="en-US" noProof="0" dirty="0"/>
          </a:p>
        </p:txBody>
      </p:sp>
      <p:sp>
        <p:nvSpPr>
          <p:cNvPr id="8" name="Slide Number Placeholder 7">
            <a:extLst>
              <a:ext uri="{FF2B5EF4-FFF2-40B4-BE49-F238E27FC236}">
                <a16:creationId xmlns:a16="http://schemas.microsoft.com/office/drawing/2014/main" id="{9C4917EC-02AC-2660-29AF-216C61AD20B2}"/>
              </a:ext>
              <a:ext uri="{C183D7F6-B498-43B3-948B-1728B52AA6E4}">
                <adec:decorative xmlns:adec="http://schemas.microsoft.com/office/drawing/2017/decorative" val="1"/>
              </a:ext>
            </a:extLst>
          </p:cNvPr>
          <p:cNvSpPr>
            <a:spLocks noGrp="1"/>
          </p:cNvSpPr>
          <p:nvPr>
            <p:ph type="sldNum" sz="quarter" idx="27"/>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287209230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 x5">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86B940-E6A0-53BD-76E5-3F59767B127D}"/>
              </a:ext>
            </a:extLst>
          </p:cNvPr>
          <p:cNvSpPr>
            <a:spLocks noGrp="1"/>
          </p:cNvSpPr>
          <p:nvPr>
            <p:ph type="title" hasCustomPrompt="1"/>
          </p:nvPr>
        </p:nvSpPr>
        <p:spPr/>
        <p:txBody>
          <a:bodyPr/>
          <a:lstStyle/>
          <a:p>
            <a:r>
              <a:rPr lang="en-US" dirty="0"/>
              <a:t>Comparison slide with 5 columns + 5 headings – click to add title</a:t>
            </a:r>
          </a:p>
        </p:txBody>
      </p:sp>
      <p:sp>
        <p:nvSpPr>
          <p:cNvPr id="5" name="Textbox title 1">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27175"/>
            <a:ext cx="1874520" cy="828811"/>
          </a:xfrm>
          <a:prstGeom prst="rect">
            <a:avLst/>
          </a:prstGeom>
        </p:spPr>
        <p:txBody>
          <a:bodyPr lIns="0" tIns="0" rIns="0" bIns="0" anchor="b">
            <a:noAutofit/>
          </a:bodyPr>
          <a:lstStyle>
            <a:lvl1pPr marL="0" indent="0">
              <a:buNone/>
              <a:defRPr sz="2000">
                <a:latin typeface="+mj-lt"/>
              </a:defRPr>
            </a:lvl1pPr>
          </a:lstStyle>
          <a:p>
            <a:pPr lvl="0"/>
            <a:r>
              <a:rPr lang="en-US" noProof="0" dirty="0"/>
              <a:t>Click to add heading</a:t>
            </a:r>
          </a:p>
        </p:txBody>
      </p:sp>
      <p:sp>
        <p:nvSpPr>
          <p:cNvPr id="7" name="Content Placeholder 1">
            <a:extLst>
              <a:ext uri="{FF2B5EF4-FFF2-40B4-BE49-F238E27FC236}">
                <a16:creationId xmlns:a16="http://schemas.microsoft.com/office/drawing/2014/main" id="{50812A03-61D4-6576-F299-AA737E4AB323}"/>
              </a:ext>
            </a:extLst>
          </p:cNvPr>
          <p:cNvSpPr>
            <a:spLocks noGrp="1"/>
          </p:cNvSpPr>
          <p:nvPr>
            <p:ph sz="quarter" idx="20" hasCustomPrompt="1"/>
          </p:nvPr>
        </p:nvSpPr>
        <p:spPr>
          <a:xfrm>
            <a:off x="765737"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25" name="Textbox title 2">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2962616" y="1527175"/>
            <a:ext cx="187452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dirty="0"/>
              <a:t>Click to add heading</a:t>
            </a:r>
          </a:p>
        </p:txBody>
      </p:sp>
      <p:sp>
        <p:nvSpPr>
          <p:cNvPr id="10" name="Content Placeholder 2">
            <a:extLst>
              <a:ext uri="{FF2B5EF4-FFF2-40B4-BE49-F238E27FC236}">
                <a16:creationId xmlns:a16="http://schemas.microsoft.com/office/drawing/2014/main" id="{13DA1DF9-2B1D-FFD3-6085-B2E25AE04DF5}"/>
              </a:ext>
            </a:extLst>
          </p:cNvPr>
          <p:cNvSpPr>
            <a:spLocks noGrp="1"/>
          </p:cNvSpPr>
          <p:nvPr>
            <p:ph sz="quarter" idx="22" hasCustomPrompt="1"/>
          </p:nvPr>
        </p:nvSpPr>
        <p:spPr>
          <a:xfrm>
            <a:off x="2961846"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3" name="Textbox title 3">
            <a:extLst>
              <a:ext uri="{FF2B5EF4-FFF2-40B4-BE49-F238E27FC236}">
                <a16:creationId xmlns:a16="http://schemas.microsoft.com/office/drawing/2014/main" id="{4FFF4BFE-0073-ED16-634B-0B6BDEFA18E2}"/>
              </a:ext>
            </a:extLst>
          </p:cNvPr>
          <p:cNvSpPr>
            <a:spLocks noGrp="1"/>
          </p:cNvSpPr>
          <p:nvPr>
            <p:ph type="body" sz="quarter" idx="25" hasCustomPrompt="1"/>
          </p:nvPr>
        </p:nvSpPr>
        <p:spPr>
          <a:xfrm>
            <a:off x="5158469" y="1527175"/>
            <a:ext cx="187452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dirty="0"/>
              <a:t>Click to add heading</a:t>
            </a:r>
          </a:p>
        </p:txBody>
      </p:sp>
      <p:sp>
        <p:nvSpPr>
          <p:cNvPr id="4" name="Content Placeholder 3">
            <a:extLst>
              <a:ext uri="{FF2B5EF4-FFF2-40B4-BE49-F238E27FC236}">
                <a16:creationId xmlns:a16="http://schemas.microsoft.com/office/drawing/2014/main" id="{969A739C-D330-3625-7AA0-907C0CFEC7C2}"/>
              </a:ext>
            </a:extLst>
          </p:cNvPr>
          <p:cNvSpPr>
            <a:spLocks noGrp="1"/>
          </p:cNvSpPr>
          <p:nvPr>
            <p:ph sz="quarter" idx="26" hasCustomPrompt="1"/>
          </p:nvPr>
        </p:nvSpPr>
        <p:spPr>
          <a:xfrm>
            <a:off x="5157955"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26" name="Textbox title 3">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7354322" y="1527175"/>
            <a:ext cx="187452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dirty="0"/>
              <a:t>Click to add heading</a:t>
            </a:r>
          </a:p>
        </p:txBody>
      </p:sp>
      <p:sp>
        <p:nvSpPr>
          <p:cNvPr id="14" name="Content Placeholder 3">
            <a:extLst>
              <a:ext uri="{FF2B5EF4-FFF2-40B4-BE49-F238E27FC236}">
                <a16:creationId xmlns:a16="http://schemas.microsoft.com/office/drawing/2014/main" id="{4BEAA0E5-BD9F-0137-9891-EB0A8405A44E}"/>
              </a:ext>
            </a:extLst>
          </p:cNvPr>
          <p:cNvSpPr>
            <a:spLocks noGrp="1"/>
          </p:cNvSpPr>
          <p:nvPr>
            <p:ph sz="quarter" idx="23" hasCustomPrompt="1"/>
          </p:nvPr>
        </p:nvSpPr>
        <p:spPr>
          <a:xfrm>
            <a:off x="7354064"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27" name="Textbox titl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550174" y="1527175"/>
            <a:ext cx="187452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dirty="0"/>
              <a:t>Click to add heading</a:t>
            </a:r>
          </a:p>
        </p:txBody>
      </p:sp>
      <p:sp>
        <p:nvSpPr>
          <p:cNvPr id="16" name="Content Placeholder 4">
            <a:extLst>
              <a:ext uri="{FF2B5EF4-FFF2-40B4-BE49-F238E27FC236}">
                <a16:creationId xmlns:a16="http://schemas.microsoft.com/office/drawing/2014/main" id="{13766EE0-2835-554A-4436-60DF6FA56BD0}"/>
              </a:ext>
            </a:extLst>
          </p:cNvPr>
          <p:cNvSpPr>
            <a:spLocks noGrp="1"/>
          </p:cNvSpPr>
          <p:nvPr>
            <p:ph sz="quarter" idx="24" hasCustomPrompt="1"/>
          </p:nvPr>
        </p:nvSpPr>
        <p:spPr>
          <a:xfrm>
            <a:off x="9550174"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dirty="0"/>
              <a:t>Click to add text</a:t>
            </a:r>
          </a:p>
          <a:p>
            <a:pPr lvl="2"/>
            <a:r>
              <a:rPr lang="en-US" noProof="0" dirty="0"/>
              <a:t>Second level</a:t>
            </a:r>
          </a:p>
          <a:p>
            <a:pPr lvl="1"/>
            <a:endParaRPr lang="en-US" noProof="0" dirty="0"/>
          </a:p>
          <a:p>
            <a:pPr lvl="1"/>
            <a:endParaRPr lang="en-US" noProof="0" dirty="0"/>
          </a:p>
        </p:txBody>
      </p:sp>
      <p:sp>
        <p:nvSpPr>
          <p:cNvPr id="2" name="Footer Placeholder 1">
            <a:extLst>
              <a:ext uri="{FF2B5EF4-FFF2-40B4-BE49-F238E27FC236}">
                <a16:creationId xmlns:a16="http://schemas.microsoft.com/office/drawing/2014/main" id="{B8D49C1D-8B0E-1BD4-61F5-F8E3EF4993DB}"/>
              </a:ext>
              <a:ext uri="{C183D7F6-B498-43B3-948B-1728B52AA6E4}">
                <adec:decorative xmlns:adec="http://schemas.microsoft.com/office/drawing/2017/decorative" val="1"/>
              </a:ext>
            </a:extLst>
          </p:cNvPr>
          <p:cNvSpPr>
            <a:spLocks noGrp="1"/>
          </p:cNvSpPr>
          <p:nvPr>
            <p:ph type="ftr" sz="quarter" idx="30"/>
          </p:nvPr>
        </p:nvSpPr>
        <p:spPr/>
        <p:txBody>
          <a:bodyPr/>
          <a:lstStyle/>
          <a:p>
            <a:endParaRPr lang="en-US" noProof="0" dirty="0"/>
          </a:p>
        </p:txBody>
      </p:sp>
      <p:sp>
        <p:nvSpPr>
          <p:cNvPr id="12" name="Slide Number Placeholder 11">
            <a:extLst>
              <a:ext uri="{FF2B5EF4-FFF2-40B4-BE49-F238E27FC236}">
                <a16:creationId xmlns:a16="http://schemas.microsoft.com/office/drawing/2014/main" id="{34A65B4A-1014-D76A-81D8-0C8244F33ADB}"/>
              </a:ext>
              <a:ext uri="{C183D7F6-B498-43B3-948B-1728B52AA6E4}">
                <adec:decorative xmlns:adec="http://schemas.microsoft.com/office/drawing/2017/decorative" val="1"/>
              </a:ext>
            </a:extLst>
          </p:cNvPr>
          <p:cNvSpPr>
            <a:spLocks noGrp="1"/>
          </p:cNvSpPr>
          <p:nvPr>
            <p:ph type="sldNum" sz="quarter" idx="29"/>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53596518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11A3F-5489-EDB0-1820-1092EF5969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592939-42CC-9AFB-BE83-AADC958F20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D3CEFD-FE14-E890-FEE4-06D6EC6BBD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E48980-B312-3DBD-81E3-2E6FED12A9D7}"/>
              </a:ext>
            </a:extLst>
          </p:cNvPr>
          <p:cNvSpPr>
            <a:spLocks noGrp="1"/>
          </p:cNvSpPr>
          <p:nvPr>
            <p:ph type="dt" sz="half" idx="10"/>
          </p:nvPr>
        </p:nvSpPr>
        <p:spPr/>
        <p:txBody>
          <a:bodyPr/>
          <a:lstStyle/>
          <a:p>
            <a:fld id="{034A5EBE-16B4-1942-BA24-0A5AB688111F}" type="datetimeFigureOut">
              <a:rPr lang="en-US" smtClean="0"/>
              <a:t>2/22/2024</a:t>
            </a:fld>
            <a:endParaRPr lang="en-US"/>
          </a:p>
        </p:txBody>
      </p:sp>
      <p:sp>
        <p:nvSpPr>
          <p:cNvPr id="6" name="Footer Placeholder 5">
            <a:extLst>
              <a:ext uri="{FF2B5EF4-FFF2-40B4-BE49-F238E27FC236}">
                <a16:creationId xmlns:a16="http://schemas.microsoft.com/office/drawing/2014/main" id="{246B28EB-C400-4768-141E-EB6FD2C052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9A16E6-143F-EADA-261C-6B8E9A1E141E}"/>
              </a:ext>
            </a:extLst>
          </p:cNvPr>
          <p:cNvSpPr>
            <a:spLocks noGrp="1"/>
          </p:cNvSpPr>
          <p:nvPr>
            <p:ph type="sldNum" sz="quarter" idx="12"/>
          </p:nvPr>
        </p:nvSpPr>
        <p:spPr/>
        <p:txBody>
          <a:bodyPr/>
          <a:lstStyle/>
          <a:p>
            <a:fld id="{60C0BEB0-ACF4-FE49-9585-161C4D6C7F35}" type="slidenum">
              <a:rPr lang="en-US" smtClean="0"/>
              <a:t>‹#›</a:t>
            </a:fld>
            <a:endParaRPr lang="en-US"/>
          </a:p>
        </p:txBody>
      </p:sp>
    </p:spTree>
    <p:extLst>
      <p:ext uri="{BB962C8B-B14F-4D97-AF65-F5344CB8AC3E}">
        <p14:creationId xmlns:p14="http://schemas.microsoft.com/office/powerpoint/2010/main" val="23364372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arge image right+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0E22E1-2CCF-9AA7-4663-E0C5B011C1A9}"/>
              </a:ext>
            </a:extLst>
          </p:cNvPr>
          <p:cNvSpPr>
            <a:spLocks noGrp="1"/>
          </p:cNvSpPr>
          <p:nvPr>
            <p:ph type="title" hasCustomPrompt="1"/>
          </p:nvPr>
        </p:nvSpPr>
        <p:spPr>
          <a:xfrm>
            <a:off x="766763" y="682514"/>
            <a:ext cx="4572000" cy="532765"/>
          </a:xfrm>
        </p:spPr>
        <p:txBody>
          <a:bodyPr/>
          <a:lstStyle/>
          <a:p>
            <a:r>
              <a:rPr lang="en-US" dirty="0"/>
              <a:t>Click to add 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hasCustomPrompt="1"/>
          </p:nvPr>
        </p:nvSpPr>
        <p:spPr>
          <a:xfrm>
            <a:off x="766763" y="1527175"/>
            <a:ext cx="4567237" cy="456565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dirty="0"/>
              <a:t>Click to add text or select icon to insert content.</a:t>
            </a:r>
          </a:p>
        </p:txBody>
      </p:sp>
      <p:sp>
        <p:nvSpPr>
          <p:cNvPr id="4" name="Picture Placeholder 20" descr="Image placeholder. Click icon to add image. Images are available to download from the Brand Source image library.&#10;">
            <a:extLst>
              <a:ext uri="{FF2B5EF4-FFF2-40B4-BE49-F238E27FC236}">
                <a16:creationId xmlns:a16="http://schemas.microsoft.com/office/drawing/2014/main" id="{3A8E2A17-934C-7740-A581-F2AA6728D744}"/>
              </a:ext>
              <a:ext uri="{C183D7F6-B498-43B3-948B-1728B52AA6E4}">
                <adec:decorative xmlns:adec="http://schemas.microsoft.com/office/drawing/2017/decorative" val="0"/>
              </a:ext>
            </a:extLst>
          </p:cNvPr>
          <p:cNvSpPr>
            <a:spLocks noGrp="1"/>
          </p:cNvSpPr>
          <p:nvPr>
            <p:ph type="pic" sz="quarter" idx="14" hasCustomPrompt="1"/>
          </p:nvPr>
        </p:nvSpPr>
        <p:spPr>
          <a:xfrm>
            <a:off x="6096000" y="765176"/>
            <a:ext cx="5329239" cy="5327650"/>
          </a:xfrm>
          <a:prstGeom prst="rect">
            <a:avLst/>
          </a:prstGeom>
        </p:spPr>
        <p:txBody>
          <a:bodyPr lIns="91440" tIns="45720" rIns="91440" bIns="45720">
            <a:noAutofit/>
          </a:bodyPr>
          <a:lstStyle>
            <a:lvl1pPr marL="0" indent="0">
              <a:spcBef>
                <a:spcPts val="500"/>
              </a:spcBef>
              <a:buNone/>
              <a:defRPr lang="en-GB" sz="1800" kern="1200" baseline="0" noProof="0" smtClean="0">
                <a:solidFill>
                  <a:schemeClr val="tx1"/>
                </a:solidFill>
                <a:latin typeface="+mn-lt"/>
                <a:ea typeface="+mn-ea"/>
                <a:cs typeface="+mn-cs"/>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A2777F67-088D-169E-D23B-911C753C5CE2}"/>
              </a:ext>
              <a:ext uri="{C183D7F6-B498-43B3-948B-1728B52AA6E4}">
                <adec:decorative xmlns:adec="http://schemas.microsoft.com/office/drawing/2017/decorative" val="1"/>
              </a:ext>
            </a:extLst>
          </p:cNvPr>
          <p:cNvSpPr>
            <a:spLocks noGrp="1"/>
          </p:cNvSpPr>
          <p:nvPr>
            <p:ph type="ftr" sz="quarter" idx="21"/>
          </p:nvPr>
        </p:nvSpPr>
        <p:spPr/>
        <p:txBody>
          <a:bodyPr/>
          <a:lstStyle/>
          <a:p>
            <a:endParaRPr lang="en-US" noProof="0" dirty="0"/>
          </a:p>
        </p:txBody>
      </p:sp>
      <p:sp>
        <p:nvSpPr>
          <p:cNvPr id="10" name="Slide Number Placeholder 9">
            <a:extLst>
              <a:ext uri="{FF2B5EF4-FFF2-40B4-BE49-F238E27FC236}">
                <a16:creationId xmlns:a16="http://schemas.microsoft.com/office/drawing/2014/main" id="{B0190D9E-5F99-B4FA-2E16-8DFE9960A3B1}"/>
              </a:ext>
              <a:ext uri="{C183D7F6-B498-43B3-948B-1728B52AA6E4}">
                <adec:decorative xmlns:adec="http://schemas.microsoft.com/office/drawing/2017/decorative" val="1"/>
              </a:ext>
            </a:extLst>
          </p:cNvPr>
          <p:cNvSpPr>
            <a:spLocks noGrp="1"/>
          </p:cNvSpPr>
          <p:nvPr>
            <p:ph type="sldNum" sz="quarter" idx="20"/>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249867228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Large title +right imag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66764" y="619403"/>
            <a:ext cx="4567237"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dirty="0"/>
              <a:t>Click to add 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567237" cy="2663825"/>
          </a:xfrm>
          <a:prstGeom prst="rect">
            <a:avLst/>
          </a:prstGeom>
          <a:noFill/>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icon to insert content.</a:t>
            </a:r>
          </a:p>
        </p:txBody>
      </p:sp>
      <p:sp>
        <p:nvSpPr>
          <p:cNvPr id="6" name="Picture Placeholder 2" descr="Image placeholder. Click icon to add image. Images are available to download from the Brand Source image library.&#10;">
            <a:extLst>
              <a:ext uri="{FF2B5EF4-FFF2-40B4-BE49-F238E27FC236}">
                <a16:creationId xmlns:a16="http://schemas.microsoft.com/office/drawing/2014/main" id="{84A30FA9-EFE0-BD49-888A-59263379F2F6}"/>
              </a:ext>
              <a:ext uri="{C183D7F6-B498-43B3-948B-1728B52AA6E4}">
                <adec:decorative xmlns:adec="http://schemas.microsoft.com/office/drawing/2017/decorative" val="0"/>
              </a:ext>
            </a:extLst>
          </p:cNvPr>
          <p:cNvSpPr>
            <a:spLocks noGrp="1"/>
          </p:cNvSpPr>
          <p:nvPr>
            <p:ph type="pic" sz="quarter" idx="18" hasCustomPrompt="1"/>
          </p:nvPr>
        </p:nvSpPr>
        <p:spPr>
          <a:xfrm>
            <a:off x="6096000" y="765174"/>
            <a:ext cx="5329239" cy="5327651"/>
          </a:xfrm>
          <a:prstGeom prst="rect">
            <a:avLst/>
          </a:prstGeom>
        </p:spPr>
        <p:txBody>
          <a:bodyPr anchor="t" anchorCtr="0">
            <a:noAutofit/>
          </a:bodyPr>
          <a:lstStyle>
            <a:lvl1pPr marL="0" indent="0" algn="l">
              <a:buNone/>
              <a:defRPr sz="1800">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4AD02D09-217C-4FEB-7C49-069EB2FC1E2B}"/>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dirty="0"/>
          </a:p>
        </p:txBody>
      </p:sp>
      <p:sp>
        <p:nvSpPr>
          <p:cNvPr id="10" name="Slide Number Placeholder 9">
            <a:extLst>
              <a:ext uri="{FF2B5EF4-FFF2-40B4-BE49-F238E27FC236}">
                <a16:creationId xmlns:a16="http://schemas.microsoft.com/office/drawing/2014/main" id="{5D94A19A-67D7-850F-8887-B4BFAF0A2CED}"/>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3054706018"/>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arge title+right graphic devic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67700" y="619403"/>
            <a:ext cx="4556776"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dirty="0"/>
              <a:t>Click to add title</a:t>
            </a: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hasCustomPrompt="1"/>
          </p:nvPr>
        </p:nvSpPr>
        <p:spPr>
          <a:xfrm>
            <a:off x="766763" y="3429000"/>
            <a:ext cx="4567237"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mn-lt"/>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icon to insert content.</a:t>
            </a:r>
          </a:p>
        </p:txBody>
      </p:sp>
      <p:sp>
        <p:nvSpPr>
          <p:cNvPr id="6" name="Picture placeholder 8" descr="Image placeholder. Click icon to add image. Images are available to download from the Brand Source image library.&#10;">
            <a:extLst>
              <a:ext uri="{FF2B5EF4-FFF2-40B4-BE49-F238E27FC236}">
                <a16:creationId xmlns:a16="http://schemas.microsoft.com/office/drawing/2014/main" id="{C4B7093F-77F3-3449-9E60-BC70230FC0A3}"/>
              </a:ext>
              <a:ext uri="{C183D7F6-B498-43B3-948B-1728B52AA6E4}">
                <adec:decorative xmlns:adec="http://schemas.microsoft.com/office/drawing/2017/decorative" val="0"/>
              </a:ext>
            </a:extLst>
          </p:cNvPr>
          <p:cNvSpPr>
            <a:spLocks noGrp="1" noChangeAspect="1"/>
          </p:cNvSpPr>
          <p:nvPr>
            <p:ph type="pic" sz="quarter" idx="15" hasCustomPrompt="1"/>
          </p:nvPr>
        </p:nvSpPr>
        <p:spPr>
          <a:xfrm>
            <a:off x="6096000" y="765175"/>
            <a:ext cx="5332037" cy="5332038"/>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a:noFill/>
        </p:spPr>
        <p:txBody>
          <a:bodyPr wrap="square">
            <a:noAutofit/>
          </a:bodyPr>
          <a:lstStyle>
            <a:lvl1pPr marL="0" indent="0">
              <a:buNone/>
              <a:defRPr sz="1800">
                <a:sym typeface="Wingdings" panose="05000000000000000000" pitchFamily="2" charset="2"/>
              </a:defRPr>
            </a:lvl1pPr>
          </a:lstStyle>
          <a:p>
            <a:r>
              <a:rPr lang="en-US" sz="1800" noProof="0" dirty="0">
                <a:cs typeface="Arial" pitchFamily="34" charset="0"/>
              </a:rPr>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ADB4C667-0FA7-D609-1ADA-EB0C16E0746E}"/>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dirty="0"/>
          </a:p>
        </p:txBody>
      </p:sp>
      <p:sp>
        <p:nvSpPr>
          <p:cNvPr id="9" name="Slide Number Placeholder 8">
            <a:extLst>
              <a:ext uri="{FF2B5EF4-FFF2-40B4-BE49-F238E27FC236}">
                <a16:creationId xmlns:a16="http://schemas.microsoft.com/office/drawing/2014/main" id="{B2D0C67A-81E4-24D5-8D9F-71A927E7E326}"/>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1145441843"/>
      </p:ext>
    </p:extLst>
  </p:cSld>
  <p:clrMapOvr>
    <a:masterClrMapping/>
  </p:clrMapOvr>
  <p:transition/>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Large image left+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58000" y="684000"/>
            <a:ext cx="4568023" cy="530352"/>
          </a:xfrm>
          <a:prstGeom prst="rect">
            <a:avLst/>
          </a:prstGeom>
        </p:spPr>
        <p:txBody>
          <a:bodyPr vert="horz" lIns="0" tIns="0" rIns="0" bIns="0" rtlCol="0" anchor="t" anchorCtr="0">
            <a:noAutofit/>
          </a:bodyPr>
          <a:lstStyle>
            <a:lvl1pPr>
              <a:defRPr>
                <a:solidFill>
                  <a:schemeClr val="tx1"/>
                </a:solidFill>
              </a:defRPr>
            </a:lvl1pPr>
          </a:lstStyle>
          <a:p>
            <a:r>
              <a:rPr lang="en-US" noProof="0" dirty="0"/>
              <a:t>Click to add title</a:t>
            </a:r>
          </a:p>
        </p:txBody>
      </p:sp>
      <p:sp>
        <p:nvSpPr>
          <p:cNvPr id="6" name="Picture Placeholder 2" descr="Image placeholder. Click icon to add image. Images are available to download from the Brand Source image library.&#10;">
            <a:extLst>
              <a:ext uri="{FF2B5EF4-FFF2-40B4-BE49-F238E27FC236}">
                <a16:creationId xmlns:a16="http://schemas.microsoft.com/office/drawing/2014/main" id="{BDBF016D-4A07-3C4E-84B2-4A358A221DCF}"/>
              </a:ext>
              <a:ext uri="{C183D7F6-B498-43B3-948B-1728B52AA6E4}">
                <adec:decorative xmlns:adec="http://schemas.microsoft.com/office/drawing/2017/decorative" val="0"/>
              </a:ext>
            </a:extLst>
          </p:cNvPr>
          <p:cNvSpPr>
            <a:spLocks noGrp="1"/>
          </p:cNvSpPr>
          <p:nvPr>
            <p:ph type="pic" sz="quarter" idx="18" hasCustomPrompt="1"/>
          </p:nvPr>
        </p:nvSpPr>
        <p:spPr>
          <a:xfrm>
            <a:off x="766763" y="765175"/>
            <a:ext cx="5329237" cy="5327650"/>
          </a:xfrm>
          <a:prstGeom prst="rect">
            <a:avLst/>
          </a:prstGeom>
        </p:spPr>
        <p:txBody>
          <a:bodyPr anchor="t" anchorCtr="0">
            <a:noAutofit/>
          </a:bodyPr>
          <a:lstStyle>
            <a:lvl1pPr marL="0" indent="0" algn="l">
              <a:buNone/>
              <a:defRPr sz="1800">
                <a:latin typeface="+mn-lt"/>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hasCustomPrompt="1"/>
          </p:nvPr>
        </p:nvSpPr>
        <p:spPr>
          <a:xfrm>
            <a:off x="6858000" y="1527175"/>
            <a:ext cx="4566107"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dirty="0"/>
              <a:t>Click to add text or select icon to insert content.</a:t>
            </a:r>
          </a:p>
          <a:p>
            <a:pPr lvl="0"/>
            <a:endParaRPr lang="en-US" noProof="0" dirty="0"/>
          </a:p>
        </p:txBody>
      </p:sp>
      <p:sp>
        <p:nvSpPr>
          <p:cNvPr id="2" name="Footer Placeholder 1">
            <a:extLst>
              <a:ext uri="{FF2B5EF4-FFF2-40B4-BE49-F238E27FC236}">
                <a16:creationId xmlns:a16="http://schemas.microsoft.com/office/drawing/2014/main" id="{EFCFB3ED-7781-D4EF-E83D-C48F05F58FB6}"/>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dirty="0"/>
          </a:p>
        </p:txBody>
      </p:sp>
      <p:sp>
        <p:nvSpPr>
          <p:cNvPr id="10" name="Slide Number Placeholder 9">
            <a:extLst>
              <a:ext uri="{FF2B5EF4-FFF2-40B4-BE49-F238E27FC236}">
                <a16:creationId xmlns:a16="http://schemas.microsoft.com/office/drawing/2014/main" id="{D049E518-0D49-2B58-4476-F2561B342B8E}"/>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367036200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rge title +left imag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58001" y="621792"/>
            <a:ext cx="4567238"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dirty="0"/>
              <a:t>Click to add title</a:t>
            </a:r>
          </a:p>
        </p:txBody>
      </p:sp>
      <p:sp>
        <p:nvSpPr>
          <p:cNvPr id="6" name="Picture Placeholder 2" descr="Image placeholder. Click icon to add image. Images are available to download from the Brand Source image library.&#10;">
            <a:extLst>
              <a:ext uri="{FF2B5EF4-FFF2-40B4-BE49-F238E27FC236}">
                <a16:creationId xmlns:a16="http://schemas.microsoft.com/office/drawing/2014/main" id="{A46A2561-43A0-D843-B868-9E14FD55F20B}"/>
              </a:ext>
              <a:ext uri="{C183D7F6-B498-43B3-948B-1728B52AA6E4}">
                <adec:decorative xmlns:adec="http://schemas.microsoft.com/office/drawing/2017/decorative" val="0"/>
              </a:ext>
            </a:extLst>
          </p:cNvPr>
          <p:cNvSpPr>
            <a:spLocks noGrp="1"/>
          </p:cNvSpPr>
          <p:nvPr>
            <p:ph type="pic" sz="quarter" idx="18" hasCustomPrompt="1"/>
          </p:nvPr>
        </p:nvSpPr>
        <p:spPr>
          <a:xfrm>
            <a:off x="766763" y="765175"/>
            <a:ext cx="5329237" cy="5327650"/>
          </a:xfrm>
          <a:prstGeom prst="rect">
            <a:avLst/>
          </a:prstGeom>
        </p:spPr>
        <p:txBody>
          <a:bodyPr anchor="t" anchorCtr="0">
            <a:noAutofit/>
          </a:bodyPr>
          <a:lstStyle>
            <a:lvl1pPr marL="0" indent="0" algn="l">
              <a:buNone/>
              <a:defRPr sz="1800">
                <a:latin typeface="+mn-lt"/>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hasCustomPrompt="1"/>
          </p:nvPr>
        </p:nvSpPr>
        <p:spPr>
          <a:xfrm>
            <a:off x="6858001" y="3429000"/>
            <a:ext cx="4567238" cy="266090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mn-lt"/>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icon to insert content.</a:t>
            </a:r>
          </a:p>
        </p:txBody>
      </p:sp>
      <p:sp>
        <p:nvSpPr>
          <p:cNvPr id="2" name="Footer Placeholder 1">
            <a:extLst>
              <a:ext uri="{FF2B5EF4-FFF2-40B4-BE49-F238E27FC236}">
                <a16:creationId xmlns:a16="http://schemas.microsoft.com/office/drawing/2014/main" id="{1BB5AD0C-44EC-32B8-F1EF-E2197F69C25A}"/>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dirty="0"/>
          </a:p>
        </p:txBody>
      </p:sp>
      <p:sp>
        <p:nvSpPr>
          <p:cNvPr id="10" name="Slide Number Placeholder 9">
            <a:extLst>
              <a:ext uri="{FF2B5EF4-FFF2-40B4-BE49-F238E27FC236}">
                <a16:creationId xmlns:a16="http://schemas.microsoft.com/office/drawing/2014/main" id="{C26774E6-82FA-9467-E28A-C4CC98B3DEA3}"/>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2028701503"/>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rge graphic device left+content">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83A3C21-1796-71D9-30EA-EAA78864551D}"/>
              </a:ext>
            </a:extLst>
          </p:cNvPr>
          <p:cNvSpPr>
            <a:spLocks noGrp="1"/>
          </p:cNvSpPr>
          <p:nvPr>
            <p:ph type="title" hasCustomPrompt="1"/>
          </p:nvPr>
        </p:nvSpPr>
        <p:spPr>
          <a:xfrm>
            <a:off x="6858000" y="621792"/>
            <a:ext cx="4572000" cy="2514600"/>
          </a:xfrm>
        </p:spPr>
        <p:txBody>
          <a:bodyPr>
            <a:noAutofit/>
          </a:bodyPr>
          <a:lstStyle>
            <a:lvl1pPr>
              <a:defRPr sz="4800"/>
            </a:lvl1pPr>
          </a:lstStyle>
          <a:p>
            <a:r>
              <a:rPr lang="en-US" noProof="0" dirty="0"/>
              <a:t>Click to add title</a:t>
            </a:r>
          </a:p>
        </p:txBody>
      </p:sp>
      <p:sp>
        <p:nvSpPr>
          <p:cNvPr id="3" name="Picture placeholder 8" descr="Image placeholder. Click icon to add image. Images are available to download from the Brand Source image library.&#10;">
            <a:extLst>
              <a:ext uri="{FF2B5EF4-FFF2-40B4-BE49-F238E27FC236}">
                <a16:creationId xmlns:a16="http://schemas.microsoft.com/office/drawing/2014/main" id="{A421830E-43AD-2D8E-C6C8-BCE3A9BF6F1E}"/>
              </a:ext>
              <a:ext uri="{C183D7F6-B498-43B3-948B-1728B52AA6E4}">
                <adec:decorative xmlns:adec="http://schemas.microsoft.com/office/drawing/2017/decorative" val="0"/>
              </a:ext>
            </a:extLst>
          </p:cNvPr>
          <p:cNvSpPr>
            <a:spLocks noGrp="1" noChangeAspect="1"/>
          </p:cNvSpPr>
          <p:nvPr>
            <p:ph type="pic" sz="quarter" idx="15" hasCustomPrompt="1"/>
          </p:nvPr>
        </p:nvSpPr>
        <p:spPr>
          <a:xfrm>
            <a:off x="768096" y="765175"/>
            <a:ext cx="5332037" cy="5332038"/>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a:noFill/>
        </p:spPr>
        <p:txBody>
          <a:bodyPr wrap="square">
            <a:noAutofit/>
          </a:bodyPr>
          <a:lstStyle>
            <a:lvl1pPr marL="0" indent="0">
              <a:buNone/>
              <a:defRPr sz="1800">
                <a:sym typeface="Wingdings" panose="05000000000000000000" pitchFamily="2" charset="2"/>
              </a:defRPr>
            </a:lvl1pPr>
          </a:lstStyle>
          <a:p>
            <a:r>
              <a:rPr lang="en-US" sz="1800" noProof="0" dirty="0">
                <a:cs typeface="Arial" pitchFamily="34" charset="0"/>
              </a:rPr>
              <a:t>Click icon to add image. Images are available to download from the Brand Source image library  brand.cgi.com</a:t>
            </a:r>
          </a:p>
        </p:txBody>
      </p:sp>
      <p:sp>
        <p:nvSpPr>
          <p:cNvPr id="7" name="Content Placeholder 20">
            <a:extLst>
              <a:ext uri="{FF2B5EF4-FFF2-40B4-BE49-F238E27FC236}">
                <a16:creationId xmlns:a16="http://schemas.microsoft.com/office/drawing/2014/main" id="{0E9648EC-C942-EFC6-8E33-CAB1FAB99C7C}"/>
              </a:ext>
            </a:extLst>
          </p:cNvPr>
          <p:cNvSpPr>
            <a:spLocks noGrp="1"/>
          </p:cNvSpPr>
          <p:nvPr>
            <p:ph sz="quarter" idx="20" hasCustomPrompt="1"/>
          </p:nvPr>
        </p:nvSpPr>
        <p:spPr>
          <a:xfrm>
            <a:off x="6858002" y="3429000"/>
            <a:ext cx="4567237" cy="26609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dirty="0"/>
              <a:t>Click to add text or select icon to insert content.</a:t>
            </a:r>
          </a:p>
        </p:txBody>
      </p:sp>
      <p:sp>
        <p:nvSpPr>
          <p:cNvPr id="2" name="Footer Placeholder 1">
            <a:extLst>
              <a:ext uri="{FF2B5EF4-FFF2-40B4-BE49-F238E27FC236}">
                <a16:creationId xmlns:a16="http://schemas.microsoft.com/office/drawing/2014/main" id="{5F2D5990-B71C-813A-9F27-4810CBA2E1F3}"/>
              </a:ext>
              <a:ext uri="{C183D7F6-B498-43B3-948B-1728B52AA6E4}">
                <adec:decorative xmlns:adec="http://schemas.microsoft.com/office/drawing/2017/decorative" val="1"/>
              </a:ext>
            </a:extLst>
          </p:cNvPr>
          <p:cNvSpPr>
            <a:spLocks noGrp="1"/>
          </p:cNvSpPr>
          <p:nvPr>
            <p:ph type="ftr" sz="quarter" idx="24"/>
          </p:nvPr>
        </p:nvSpPr>
        <p:spPr/>
        <p:txBody>
          <a:bodyPr/>
          <a:lstStyle/>
          <a:p>
            <a:endParaRPr lang="en-US" noProof="0" dirty="0"/>
          </a:p>
        </p:txBody>
      </p:sp>
      <p:sp>
        <p:nvSpPr>
          <p:cNvPr id="12" name="Slide Number Placeholder 11">
            <a:extLst>
              <a:ext uri="{FF2B5EF4-FFF2-40B4-BE49-F238E27FC236}">
                <a16:creationId xmlns:a16="http://schemas.microsoft.com/office/drawing/2014/main" id="{1463B1C6-8C17-350A-261D-406041A96245}"/>
              </a:ext>
              <a:ext uri="{C183D7F6-B498-43B3-948B-1728B52AA6E4}">
                <adec:decorative xmlns:adec="http://schemas.microsoft.com/office/drawing/2017/decorative" val="1"/>
              </a:ext>
            </a:extLst>
          </p:cNvPr>
          <p:cNvSpPr>
            <a:spLocks noGrp="1"/>
          </p:cNvSpPr>
          <p:nvPr>
            <p:ph type="sldNum" sz="quarter" idx="23"/>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1541231139"/>
      </p:ext>
    </p:extLst>
  </p:cSld>
  <p:clrMapOvr>
    <a:masterClrMapping/>
  </p:clrMapOvr>
  <p:transition/>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uter + editable sc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ECE7-029C-9470-FB12-50E6EE95BB4D}"/>
              </a:ext>
            </a:extLst>
          </p:cNvPr>
          <p:cNvSpPr>
            <a:spLocks noGrp="1"/>
          </p:cNvSpPr>
          <p:nvPr>
            <p:ph type="title" hasCustomPrompt="1"/>
          </p:nvPr>
        </p:nvSpPr>
        <p:spPr/>
        <p:txBody>
          <a:bodyPr lIns="0"/>
          <a:lstStyle>
            <a:lvl1pPr>
              <a:defRPr/>
            </a:lvl1pPr>
          </a:lstStyle>
          <a:p>
            <a:r>
              <a:rPr lang="en-US" noProof="0" dirty="0"/>
              <a:t>Content slide with editable computer screen – click to add title</a:t>
            </a:r>
          </a:p>
        </p:txBody>
      </p:sp>
      <p:pic>
        <p:nvPicPr>
          <p:cNvPr id="4" name="Picture 3">
            <a:extLst>
              <a:ext uri="{FF2B5EF4-FFF2-40B4-BE49-F238E27FC236}">
                <a16:creationId xmlns:a16="http://schemas.microsoft.com/office/drawing/2014/main" id="{8CACD659-21BD-FF75-6930-8221A796EB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0545" y="1594918"/>
            <a:ext cx="5404149" cy="4580569"/>
          </a:xfrm>
          <a:prstGeom prst="rect">
            <a:avLst/>
          </a:prstGeom>
        </p:spPr>
      </p:pic>
      <p:sp>
        <p:nvSpPr>
          <p:cNvPr id="3" name="Footer Placeholder 2">
            <a:extLst>
              <a:ext uri="{FF2B5EF4-FFF2-40B4-BE49-F238E27FC236}">
                <a16:creationId xmlns:a16="http://schemas.microsoft.com/office/drawing/2014/main" id="{CCD897C4-E2F2-4CF8-5229-A76A4CC36652}"/>
              </a:ext>
              <a:ext uri="{C183D7F6-B498-43B3-948B-1728B52AA6E4}">
                <adec:decorative xmlns:adec="http://schemas.microsoft.com/office/drawing/2017/decorative" val="1"/>
              </a:ext>
            </a:extLst>
          </p:cNvPr>
          <p:cNvSpPr>
            <a:spLocks noGrp="1"/>
          </p:cNvSpPr>
          <p:nvPr userDrawn="1">
            <p:ph type="ftr" sz="quarter" idx="23"/>
          </p:nvPr>
        </p:nvSpPr>
        <p:spPr/>
        <p:txBody>
          <a:bodyPr/>
          <a:lstStyle/>
          <a:p>
            <a:endParaRPr lang="en-US" noProof="0" dirty="0"/>
          </a:p>
        </p:txBody>
      </p:sp>
      <p:sp>
        <p:nvSpPr>
          <p:cNvPr id="9" name="Slide Number Placeholder 8">
            <a:extLst>
              <a:ext uri="{FF2B5EF4-FFF2-40B4-BE49-F238E27FC236}">
                <a16:creationId xmlns:a16="http://schemas.microsoft.com/office/drawing/2014/main" id="{13B1A9B0-8D59-83A5-4DBA-D7CE9A694A31}"/>
              </a:ext>
              <a:ext uri="{C183D7F6-B498-43B3-948B-1728B52AA6E4}">
                <adec:decorative xmlns:adec="http://schemas.microsoft.com/office/drawing/2017/decorative" val="1"/>
              </a:ext>
            </a:extLst>
          </p:cNvPr>
          <p:cNvSpPr>
            <a:spLocks noGrp="1"/>
          </p:cNvSpPr>
          <p:nvPr userDrawn="1">
            <p:ph type="sldNum" sz="quarter" idx="22"/>
          </p:nvPr>
        </p:nvSpPr>
        <p:spPr/>
        <p:txBody>
          <a:bodyPr/>
          <a:lstStyle/>
          <a:p>
            <a:fld id="{525A3C56-E491-49B2-93F3-63532DF516BC}" type="slidenum">
              <a:rPr lang="en-US" noProof="0" smtClean="0"/>
              <a:pPr/>
              <a:t>‹#›</a:t>
            </a:fld>
            <a:endParaRPr lang="en-US" noProof="0" dirty="0"/>
          </a:p>
        </p:txBody>
      </p:sp>
      <p:sp>
        <p:nvSpPr>
          <p:cNvPr id="7" name="Picture Placeholder 6">
            <a:extLst>
              <a:ext uri="{FF2B5EF4-FFF2-40B4-BE49-F238E27FC236}">
                <a16:creationId xmlns:a16="http://schemas.microsoft.com/office/drawing/2014/main" id="{52F58082-4E21-8983-9822-25F161D8E6C4}"/>
              </a:ext>
            </a:extLst>
          </p:cNvPr>
          <p:cNvSpPr>
            <a:spLocks noGrp="1"/>
          </p:cNvSpPr>
          <p:nvPr>
            <p:ph type="pic" sz="quarter" idx="24"/>
          </p:nvPr>
        </p:nvSpPr>
        <p:spPr>
          <a:xfrm>
            <a:off x="6199632" y="1783080"/>
            <a:ext cx="5038344" cy="2907792"/>
          </a:xfrm>
        </p:spPr>
        <p:txBody>
          <a:bodyPr lIns="91440" tIns="91440" rIns="91440" bIns="91440"/>
          <a:lstStyle>
            <a:lvl1pPr>
              <a:defRPr sz="2000"/>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noProof="0"/>
              <a:t>Click icon to add picture</a:t>
            </a:r>
            <a:endParaRPr lang="en-US" noProof="0" dirty="0"/>
          </a:p>
        </p:txBody>
      </p:sp>
      <p:sp>
        <p:nvSpPr>
          <p:cNvPr id="5" name="Content Placeholder 20">
            <a:extLst>
              <a:ext uri="{FF2B5EF4-FFF2-40B4-BE49-F238E27FC236}">
                <a16:creationId xmlns:a16="http://schemas.microsoft.com/office/drawing/2014/main" id="{7A5DC591-0F3B-CC93-78B8-9BED5DE66560}"/>
              </a:ext>
            </a:extLst>
          </p:cNvPr>
          <p:cNvSpPr>
            <a:spLocks noGrp="1"/>
          </p:cNvSpPr>
          <p:nvPr>
            <p:ph sz="quarter" idx="19" hasCustomPrompt="1"/>
          </p:nvPr>
        </p:nvSpPr>
        <p:spPr>
          <a:xfrm>
            <a:off x="765737" y="1767176"/>
            <a:ext cx="4568263"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mn-lt"/>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0"/>
              </a:spcBef>
              <a:spcAft>
                <a:spcPts val="0"/>
              </a:spcAft>
              <a:buClr>
                <a:schemeClr val="accent2"/>
              </a:buClr>
              <a:buSzPct val="110000"/>
              <a:buFont typeface="Arial" pitchFamily="34" charset="0"/>
              <a:buNone/>
              <a:tabLst/>
              <a:defRPr/>
            </a:pPr>
            <a:r>
              <a:rPr lang="en-US" noProof="0" dirty="0"/>
              <a:t>Click to add text or select icon to insert content.</a:t>
            </a:r>
          </a:p>
          <a:p>
            <a:pPr lvl="0"/>
            <a:endParaRPr lang="en-US" noProof="0" dirty="0"/>
          </a:p>
        </p:txBody>
      </p:sp>
    </p:spTree>
    <p:extLst>
      <p:ext uri="{BB962C8B-B14F-4D97-AF65-F5344CB8AC3E}">
        <p14:creationId xmlns:p14="http://schemas.microsoft.com/office/powerpoint/2010/main" val="386779711"/>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ptop + editable sc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ECE7-029C-9470-FB12-50E6EE95BB4D}"/>
              </a:ext>
            </a:extLst>
          </p:cNvPr>
          <p:cNvSpPr>
            <a:spLocks noGrp="1"/>
          </p:cNvSpPr>
          <p:nvPr>
            <p:ph type="title" hasCustomPrompt="1"/>
          </p:nvPr>
        </p:nvSpPr>
        <p:spPr/>
        <p:txBody>
          <a:bodyPr/>
          <a:lstStyle>
            <a:lvl1pPr>
              <a:defRPr/>
            </a:lvl1pPr>
          </a:lstStyle>
          <a:p>
            <a:r>
              <a:rPr lang="en-US" noProof="0" dirty="0"/>
              <a:t>Content slide with editable laptop screen – click to add title</a:t>
            </a:r>
          </a:p>
        </p:txBody>
      </p:sp>
      <p:sp>
        <p:nvSpPr>
          <p:cNvPr id="14" name="Content Placeholder 20">
            <a:extLst>
              <a:ext uri="{FF2B5EF4-FFF2-40B4-BE49-F238E27FC236}">
                <a16:creationId xmlns:a16="http://schemas.microsoft.com/office/drawing/2014/main" id="{27B262E3-C2DF-AD9E-2069-876FCA1C8464}"/>
              </a:ext>
            </a:extLst>
          </p:cNvPr>
          <p:cNvSpPr>
            <a:spLocks noGrp="1"/>
          </p:cNvSpPr>
          <p:nvPr>
            <p:ph sz="quarter" idx="19" hasCustomPrompt="1"/>
          </p:nvPr>
        </p:nvSpPr>
        <p:spPr>
          <a:xfrm>
            <a:off x="765737" y="1767176"/>
            <a:ext cx="4568263"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mn-lt"/>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0"/>
              </a:spcBef>
              <a:spcAft>
                <a:spcPts val="0"/>
              </a:spcAft>
              <a:buClr>
                <a:schemeClr val="accent2"/>
              </a:buClr>
              <a:buSzPct val="110000"/>
              <a:buFont typeface="Arial" pitchFamily="34" charset="0"/>
              <a:buNone/>
              <a:tabLst/>
              <a:defRPr/>
            </a:pPr>
            <a:r>
              <a:rPr lang="en-US" noProof="0" dirty="0"/>
              <a:t>Click to add text or select icon to insert content.</a:t>
            </a:r>
          </a:p>
          <a:p>
            <a:pPr lvl="0"/>
            <a:endParaRPr lang="en-US" noProof="0" dirty="0"/>
          </a:p>
        </p:txBody>
      </p:sp>
      <p:pic>
        <p:nvPicPr>
          <p:cNvPr id="4" name="Laptop" descr="Laptop">
            <a:extLst>
              <a:ext uri="{FF2B5EF4-FFF2-40B4-BE49-F238E27FC236}">
                <a16:creationId xmlns:a16="http://schemas.microsoft.com/office/drawing/2014/main" id="{2AADE652-AE35-AFBD-A1C4-B2BCED871A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78171" y="1532674"/>
            <a:ext cx="6913829" cy="4413037"/>
          </a:xfrm>
          <a:prstGeom prst="rect">
            <a:avLst/>
          </a:prstGeom>
        </p:spPr>
      </p:pic>
      <p:sp>
        <p:nvSpPr>
          <p:cNvPr id="5" name="Picture Placeholder 2" descr="Photograph of information aligning with slide content, displayed on a computer screen.">
            <a:extLst>
              <a:ext uri="{FF2B5EF4-FFF2-40B4-BE49-F238E27FC236}">
                <a16:creationId xmlns:a16="http://schemas.microsoft.com/office/drawing/2014/main" id="{91948F71-FA03-3475-4DF8-8A1530870041}"/>
              </a:ext>
              <a:ext uri="{C183D7F6-B498-43B3-948B-1728B52AA6E4}">
                <adec:decorative xmlns:adec="http://schemas.microsoft.com/office/drawing/2017/decorative" val="0"/>
              </a:ext>
            </a:extLst>
          </p:cNvPr>
          <p:cNvSpPr>
            <a:spLocks noGrp="1"/>
          </p:cNvSpPr>
          <p:nvPr>
            <p:ph type="pic" sz="quarter" idx="24"/>
          </p:nvPr>
        </p:nvSpPr>
        <p:spPr>
          <a:xfrm>
            <a:off x="6629400" y="1767176"/>
            <a:ext cx="5562600" cy="3607904"/>
          </a:xfrm>
          <a:prstGeom prst="rect">
            <a:avLst/>
          </a:prstGeom>
          <a:noFill/>
        </p:spPr>
        <p:txBody>
          <a:bodyPr lIns="91440" tIns="91440" rIns="91440" bIns="91440" anchor="t" anchorCtr="0">
            <a:normAutofit/>
          </a:bodyPr>
          <a:lstStyle>
            <a:lvl1pPr marL="0" indent="0" algn="l">
              <a:buNone/>
              <a:defRPr sz="2000"/>
            </a:lvl1pPr>
          </a:lstStyle>
          <a:p>
            <a:r>
              <a:rPr lang="en-US" noProof="0"/>
              <a:t>Click icon to add picture</a:t>
            </a:r>
            <a:endParaRPr lang="en-US" noProof="0" dirty="0"/>
          </a:p>
        </p:txBody>
      </p:sp>
      <p:sp>
        <p:nvSpPr>
          <p:cNvPr id="3" name="Footer Placeholder 2">
            <a:extLst>
              <a:ext uri="{FF2B5EF4-FFF2-40B4-BE49-F238E27FC236}">
                <a16:creationId xmlns:a16="http://schemas.microsoft.com/office/drawing/2014/main" id="{6E47998D-D816-211C-2B52-20DC56458634}"/>
              </a:ext>
              <a:ext uri="{C183D7F6-B498-43B3-948B-1728B52AA6E4}">
                <adec:decorative xmlns:adec="http://schemas.microsoft.com/office/drawing/2017/decorative" val="0"/>
              </a:ext>
            </a:extLst>
          </p:cNvPr>
          <p:cNvSpPr>
            <a:spLocks noGrp="1"/>
          </p:cNvSpPr>
          <p:nvPr userDrawn="1">
            <p:ph type="ftr" sz="quarter" idx="23"/>
          </p:nvPr>
        </p:nvSpPr>
        <p:spPr/>
        <p:txBody>
          <a:bodyPr/>
          <a:lstStyle/>
          <a:p>
            <a:endParaRPr lang="en-US" noProof="0" dirty="0"/>
          </a:p>
        </p:txBody>
      </p:sp>
      <p:sp>
        <p:nvSpPr>
          <p:cNvPr id="9" name="Slide Number Placeholder 8">
            <a:extLst>
              <a:ext uri="{FF2B5EF4-FFF2-40B4-BE49-F238E27FC236}">
                <a16:creationId xmlns:a16="http://schemas.microsoft.com/office/drawing/2014/main" id="{53447895-D093-DE49-C329-17565F7FABBB}"/>
              </a:ext>
            </a:extLst>
          </p:cNvPr>
          <p:cNvSpPr>
            <a:spLocks noGrp="1"/>
          </p:cNvSpPr>
          <p:nvPr userDrawn="1">
            <p:ph type="sldNum" sz="quarter" idx="22"/>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345770470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t + editable sc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ECE7-029C-9470-FB12-50E6EE95BB4D}"/>
              </a:ext>
            </a:extLst>
          </p:cNvPr>
          <p:cNvSpPr>
            <a:spLocks noGrp="1"/>
          </p:cNvSpPr>
          <p:nvPr>
            <p:ph type="title" hasCustomPrompt="1"/>
          </p:nvPr>
        </p:nvSpPr>
        <p:spPr>
          <a:noFill/>
        </p:spPr>
        <p:txBody>
          <a:bodyPr/>
          <a:lstStyle>
            <a:lvl1pPr>
              <a:defRPr/>
            </a:lvl1pPr>
          </a:lstStyle>
          <a:p>
            <a:r>
              <a:rPr lang="en-US" noProof="0" dirty="0"/>
              <a:t>Content slide with editable tablet screen – click to add title</a:t>
            </a:r>
          </a:p>
        </p:txBody>
      </p:sp>
      <p:pic>
        <p:nvPicPr>
          <p:cNvPr id="4" name="Picture 3" descr="Tablet with blank screen.">
            <a:extLst>
              <a:ext uri="{FF2B5EF4-FFF2-40B4-BE49-F238E27FC236}">
                <a16:creationId xmlns:a16="http://schemas.microsoft.com/office/drawing/2014/main" id="{CD542B68-861B-4C30-90C5-5016FA3109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44053" y="1578394"/>
            <a:ext cx="4075070" cy="4642813"/>
          </a:xfrm>
          <a:prstGeom prst="rect">
            <a:avLst/>
          </a:prstGeom>
        </p:spPr>
      </p:pic>
      <p:sp>
        <p:nvSpPr>
          <p:cNvPr id="11" name="Picture Placeholder 2" descr="Placeholder to add picture of information aligning with slide content, displayed on a tablet screen.">
            <a:extLst>
              <a:ext uri="{FF2B5EF4-FFF2-40B4-BE49-F238E27FC236}">
                <a16:creationId xmlns:a16="http://schemas.microsoft.com/office/drawing/2014/main" id="{08B77F00-A11D-0CF2-7AE7-A86D95DA19EA}"/>
              </a:ext>
              <a:ext uri="{C183D7F6-B498-43B3-948B-1728B52AA6E4}">
                <adec:decorative xmlns:adec="http://schemas.microsoft.com/office/drawing/2017/decorative" val="0"/>
              </a:ext>
            </a:extLst>
          </p:cNvPr>
          <p:cNvSpPr>
            <a:spLocks noGrp="1"/>
          </p:cNvSpPr>
          <p:nvPr>
            <p:ph type="pic" sz="quarter" idx="18"/>
          </p:nvPr>
        </p:nvSpPr>
        <p:spPr>
          <a:xfrm>
            <a:off x="7022592" y="1920240"/>
            <a:ext cx="2907792" cy="3749040"/>
          </a:xfrm>
          <a:prstGeom prst="rect">
            <a:avLst/>
          </a:prstGeom>
          <a:noFill/>
          <a:ln>
            <a:noFill/>
          </a:ln>
        </p:spPr>
        <p:txBody>
          <a:bodyPr lIns="91440" tIns="91440" rIns="91440" bIns="91440" anchor="t" anchorCtr="0"/>
          <a:lstStyle>
            <a:lvl1pPr marL="0" indent="0" algn="ctr">
              <a:buNone/>
              <a:defRPr sz="2000"/>
            </a:lvl1pPr>
          </a:lstStyle>
          <a:p>
            <a:r>
              <a:rPr lang="en-US" noProof="0"/>
              <a:t>Click icon to add picture</a:t>
            </a:r>
            <a:endParaRPr lang="en-US" noProof="0" dirty="0"/>
          </a:p>
        </p:txBody>
      </p:sp>
      <p:sp>
        <p:nvSpPr>
          <p:cNvPr id="3" name="Footer Placeholder 2">
            <a:extLst>
              <a:ext uri="{FF2B5EF4-FFF2-40B4-BE49-F238E27FC236}">
                <a16:creationId xmlns:a16="http://schemas.microsoft.com/office/drawing/2014/main" id="{551FF1A3-1160-C4C4-A626-206C16181D21}"/>
              </a:ext>
              <a:ext uri="{C183D7F6-B498-43B3-948B-1728B52AA6E4}">
                <adec:decorative xmlns:adec="http://schemas.microsoft.com/office/drawing/2017/decorative" val="1"/>
              </a:ext>
            </a:extLst>
          </p:cNvPr>
          <p:cNvSpPr>
            <a:spLocks noGrp="1"/>
          </p:cNvSpPr>
          <p:nvPr userDrawn="1">
            <p:ph type="ftr" sz="quarter" idx="23"/>
          </p:nvPr>
        </p:nvSpPr>
        <p:spPr/>
        <p:txBody>
          <a:bodyPr/>
          <a:lstStyle/>
          <a:p>
            <a:endParaRPr lang="en-US" noProof="0" dirty="0"/>
          </a:p>
        </p:txBody>
      </p:sp>
      <p:sp>
        <p:nvSpPr>
          <p:cNvPr id="9" name="Slide Number Placeholder 8">
            <a:extLst>
              <a:ext uri="{FF2B5EF4-FFF2-40B4-BE49-F238E27FC236}">
                <a16:creationId xmlns:a16="http://schemas.microsoft.com/office/drawing/2014/main" id="{9E659B3B-343D-4046-633E-2244C47D9ED4}"/>
              </a:ext>
              <a:ext uri="{C183D7F6-B498-43B3-948B-1728B52AA6E4}">
                <adec:decorative xmlns:adec="http://schemas.microsoft.com/office/drawing/2017/decorative" val="1"/>
              </a:ext>
            </a:extLst>
          </p:cNvPr>
          <p:cNvSpPr>
            <a:spLocks noGrp="1"/>
          </p:cNvSpPr>
          <p:nvPr userDrawn="1">
            <p:ph type="sldNum" sz="quarter" idx="22"/>
          </p:nvPr>
        </p:nvSpPr>
        <p:spPr/>
        <p:txBody>
          <a:bodyPr/>
          <a:lstStyle/>
          <a:p>
            <a:fld id="{525A3C56-E491-49B2-93F3-63532DF516BC}" type="slidenum">
              <a:rPr lang="en-US" noProof="0" smtClean="0"/>
              <a:pPr/>
              <a:t>‹#›</a:t>
            </a:fld>
            <a:endParaRPr lang="en-US" noProof="0" dirty="0"/>
          </a:p>
        </p:txBody>
      </p:sp>
      <p:sp>
        <p:nvSpPr>
          <p:cNvPr id="5" name="Content Placeholder 20">
            <a:extLst>
              <a:ext uri="{FF2B5EF4-FFF2-40B4-BE49-F238E27FC236}">
                <a16:creationId xmlns:a16="http://schemas.microsoft.com/office/drawing/2014/main" id="{5E6282E1-2EC2-E37A-5839-3290768DE8BE}"/>
              </a:ext>
            </a:extLst>
          </p:cNvPr>
          <p:cNvSpPr>
            <a:spLocks noGrp="1"/>
          </p:cNvSpPr>
          <p:nvPr>
            <p:ph sz="quarter" idx="19" hasCustomPrompt="1"/>
          </p:nvPr>
        </p:nvSpPr>
        <p:spPr>
          <a:xfrm>
            <a:off x="765737" y="1767176"/>
            <a:ext cx="4568263"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mn-lt"/>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0"/>
              </a:spcBef>
              <a:spcAft>
                <a:spcPts val="0"/>
              </a:spcAft>
              <a:buClr>
                <a:schemeClr val="accent2"/>
              </a:buClr>
              <a:buSzPct val="110000"/>
              <a:buFont typeface="Arial" pitchFamily="34" charset="0"/>
              <a:buNone/>
              <a:tabLst/>
              <a:defRPr/>
            </a:pPr>
            <a:r>
              <a:rPr lang="en-US" noProof="0" dirty="0"/>
              <a:t>Click to add text or select icon to insert content.</a:t>
            </a:r>
          </a:p>
          <a:p>
            <a:pPr lvl="0"/>
            <a:endParaRPr lang="en-US" noProof="0" dirty="0"/>
          </a:p>
        </p:txBody>
      </p:sp>
    </p:spTree>
    <p:extLst>
      <p:ext uri="{BB962C8B-B14F-4D97-AF65-F5344CB8AC3E}">
        <p14:creationId xmlns:p14="http://schemas.microsoft.com/office/powerpoint/2010/main" val="526536319"/>
      </p:ext>
    </p:extLst>
  </p:cSld>
  <p:clrMapOvr>
    <a:masterClrMapping/>
  </p:clrMapOvr>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obile + editable sc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ECE7-029C-9470-FB12-50E6EE95BB4D}"/>
              </a:ext>
            </a:extLst>
          </p:cNvPr>
          <p:cNvSpPr>
            <a:spLocks noGrp="1"/>
          </p:cNvSpPr>
          <p:nvPr>
            <p:ph type="title" hasCustomPrompt="1"/>
          </p:nvPr>
        </p:nvSpPr>
        <p:spPr/>
        <p:txBody>
          <a:bodyPr/>
          <a:lstStyle>
            <a:lvl1pPr>
              <a:defRPr/>
            </a:lvl1pPr>
          </a:lstStyle>
          <a:p>
            <a:r>
              <a:rPr lang="en-US" noProof="0" dirty="0"/>
              <a:t>Content slide with editable mobile phone screen – click to add title</a:t>
            </a:r>
          </a:p>
        </p:txBody>
      </p:sp>
      <p:pic>
        <p:nvPicPr>
          <p:cNvPr id="4" name="Picture 3">
            <a:extLst>
              <a:ext uri="{FF2B5EF4-FFF2-40B4-BE49-F238E27FC236}">
                <a16:creationId xmlns:a16="http://schemas.microsoft.com/office/drawing/2014/main" id="{4C0811E1-3F8E-2C46-3C75-8CFD0806D4F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70657" y="1532674"/>
            <a:ext cx="2797893" cy="4727592"/>
          </a:xfrm>
          <a:prstGeom prst="rect">
            <a:avLst/>
          </a:prstGeom>
        </p:spPr>
      </p:pic>
      <p:sp>
        <p:nvSpPr>
          <p:cNvPr id="3" name="Footer Placeholder 2">
            <a:extLst>
              <a:ext uri="{FF2B5EF4-FFF2-40B4-BE49-F238E27FC236}">
                <a16:creationId xmlns:a16="http://schemas.microsoft.com/office/drawing/2014/main" id="{4DC01B46-EE15-3169-76FA-5E007386196A}"/>
              </a:ext>
              <a:ext uri="{C183D7F6-B498-43B3-948B-1728B52AA6E4}">
                <adec:decorative xmlns:adec="http://schemas.microsoft.com/office/drawing/2017/decorative" val="1"/>
              </a:ext>
            </a:extLst>
          </p:cNvPr>
          <p:cNvSpPr>
            <a:spLocks noGrp="1"/>
          </p:cNvSpPr>
          <p:nvPr userDrawn="1">
            <p:ph type="ftr" sz="quarter" idx="23"/>
          </p:nvPr>
        </p:nvSpPr>
        <p:spPr/>
        <p:txBody>
          <a:bodyPr/>
          <a:lstStyle/>
          <a:p>
            <a:endParaRPr lang="en-US" noProof="0" dirty="0"/>
          </a:p>
        </p:txBody>
      </p:sp>
      <p:sp>
        <p:nvSpPr>
          <p:cNvPr id="9" name="Slide Number Placeholder 8">
            <a:extLst>
              <a:ext uri="{FF2B5EF4-FFF2-40B4-BE49-F238E27FC236}">
                <a16:creationId xmlns:a16="http://schemas.microsoft.com/office/drawing/2014/main" id="{230ED152-8F64-205C-DD05-E8E32791A0E3}"/>
              </a:ext>
              <a:ext uri="{C183D7F6-B498-43B3-948B-1728B52AA6E4}">
                <adec:decorative xmlns:adec="http://schemas.microsoft.com/office/drawing/2017/decorative" val="1"/>
              </a:ext>
            </a:extLst>
          </p:cNvPr>
          <p:cNvSpPr>
            <a:spLocks noGrp="1"/>
          </p:cNvSpPr>
          <p:nvPr userDrawn="1">
            <p:ph type="sldNum" sz="quarter" idx="22"/>
          </p:nvPr>
        </p:nvSpPr>
        <p:spPr/>
        <p:txBody>
          <a:bodyPr/>
          <a:lstStyle/>
          <a:p>
            <a:fld id="{525A3C56-E491-49B2-93F3-63532DF516BC}" type="slidenum">
              <a:rPr lang="en-US" noProof="0" smtClean="0"/>
              <a:pPr/>
              <a:t>‹#›</a:t>
            </a:fld>
            <a:endParaRPr lang="en-US" noProof="0" dirty="0"/>
          </a:p>
        </p:txBody>
      </p:sp>
      <p:sp>
        <p:nvSpPr>
          <p:cNvPr id="7" name="Picture Placeholder 6">
            <a:extLst>
              <a:ext uri="{FF2B5EF4-FFF2-40B4-BE49-F238E27FC236}">
                <a16:creationId xmlns:a16="http://schemas.microsoft.com/office/drawing/2014/main" id="{7AAACC6F-A2B2-201C-1143-00C234082089}"/>
              </a:ext>
            </a:extLst>
          </p:cNvPr>
          <p:cNvSpPr>
            <a:spLocks noGrp="1"/>
          </p:cNvSpPr>
          <p:nvPr>
            <p:ph type="pic" sz="quarter" idx="24"/>
          </p:nvPr>
        </p:nvSpPr>
        <p:spPr>
          <a:xfrm>
            <a:off x="7772400" y="1911096"/>
            <a:ext cx="1993392" cy="3803904"/>
          </a:xfrm>
        </p:spPr>
        <p:txBody>
          <a:bodyPr lIns="91440" tIns="91440" rIns="91440" bIns="91440"/>
          <a:lstStyle>
            <a:lvl1pPr>
              <a:defRPr sz="2000"/>
            </a:lvl1pPr>
          </a:lstStyle>
          <a:p>
            <a:r>
              <a:rPr lang="en-US" noProof="0"/>
              <a:t>Click icon to add picture</a:t>
            </a:r>
            <a:endParaRPr lang="en-US" noProof="0" dirty="0"/>
          </a:p>
        </p:txBody>
      </p:sp>
      <p:sp>
        <p:nvSpPr>
          <p:cNvPr id="5" name="Content Placeholder 20">
            <a:extLst>
              <a:ext uri="{FF2B5EF4-FFF2-40B4-BE49-F238E27FC236}">
                <a16:creationId xmlns:a16="http://schemas.microsoft.com/office/drawing/2014/main" id="{B92E25EB-FFDE-E9E0-7CEA-6BF2B9F0A6DF}"/>
              </a:ext>
            </a:extLst>
          </p:cNvPr>
          <p:cNvSpPr>
            <a:spLocks noGrp="1"/>
          </p:cNvSpPr>
          <p:nvPr>
            <p:ph sz="quarter" idx="19" hasCustomPrompt="1"/>
          </p:nvPr>
        </p:nvSpPr>
        <p:spPr>
          <a:xfrm>
            <a:off x="765737" y="1767176"/>
            <a:ext cx="4568263"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mn-lt"/>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0"/>
              </a:spcBef>
              <a:spcAft>
                <a:spcPts val="0"/>
              </a:spcAft>
              <a:buClr>
                <a:schemeClr val="accent2"/>
              </a:buClr>
              <a:buSzPct val="110000"/>
              <a:buFont typeface="Arial" pitchFamily="34" charset="0"/>
              <a:buNone/>
              <a:tabLst/>
              <a:defRPr/>
            </a:pPr>
            <a:r>
              <a:rPr lang="en-US" noProof="0" dirty="0"/>
              <a:t>Click to add text or select icon to insert content.</a:t>
            </a:r>
          </a:p>
          <a:p>
            <a:pPr lvl="0"/>
            <a:endParaRPr lang="en-US" noProof="0" dirty="0"/>
          </a:p>
        </p:txBody>
      </p:sp>
    </p:spTree>
    <p:extLst>
      <p:ext uri="{BB962C8B-B14F-4D97-AF65-F5344CB8AC3E}">
        <p14:creationId xmlns:p14="http://schemas.microsoft.com/office/powerpoint/2010/main" val="111367895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B76CA-219B-EC7E-050C-ABCE2EC546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43ACE3-4407-A69A-FB52-C303E00BC5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F95886-5BEA-2F9D-2A72-FFB90B6871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9B8782-CA7B-BC1A-28C3-E2017F4DD9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62EE05-9F92-67FC-7F5D-6C3CEC42B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DD88BA-5852-963F-FD4E-A5E974207308}"/>
              </a:ext>
            </a:extLst>
          </p:cNvPr>
          <p:cNvSpPr>
            <a:spLocks noGrp="1"/>
          </p:cNvSpPr>
          <p:nvPr>
            <p:ph type="dt" sz="half" idx="10"/>
          </p:nvPr>
        </p:nvSpPr>
        <p:spPr/>
        <p:txBody>
          <a:bodyPr/>
          <a:lstStyle/>
          <a:p>
            <a:fld id="{034A5EBE-16B4-1942-BA24-0A5AB688111F}" type="datetimeFigureOut">
              <a:rPr lang="en-US" smtClean="0"/>
              <a:t>2/22/2024</a:t>
            </a:fld>
            <a:endParaRPr lang="en-US"/>
          </a:p>
        </p:txBody>
      </p:sp>
      <p:sp>
        <p:nvSpPr>
          <p:cNvPr id="8" name="Footer Placeholder 7">
            <a:extLst>
              <a:ext uri="{FF2B5EF4-FFF2-40B4-BE49-F238E27FC236}">
                <a16:creationId xmlns:a16="http://schemas.microsoft.com/office/drawing/2014/main" id="{B098B689-C879-FE54-DEF6-F341B5002E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EA8CD6-94B6-43FE-480D-7CDF9D345596}"/>
              </a:ext>
            </a:extLst>
          </p:cNvPr>
          <p:cNvSpPr>
            <a:spLocks noGrp="1"/>
          </p:cNvSpPr>
          <p:nvPr>
            <p:ph type="sldNum" sz="quarter" idx="12"/>
          </p:nvPr>
        </p:nvSpPr>
        <p:spPr/>
        <p:txBody>
          <a:bodyPr/>
          <a:lstStyle/>
          <a:p>
            <a:fld id="{60C0BEB0-ACF4-FE49-9585-161C4D6C7F35}" type="slidenum">
              <a:rPr lang="en-US" smtClean="0"/>
              <a:t>‹#›</a:t>
            </a:fld>
            <a:endParaRPr lang="en-US"/>
          </a:p>
        </p:txBody>
      </p:sp>
    </p:spTree>
    <p:extLst>
      <p:ext uri="{BB962C8B-B14F-4D97-AF65-F5344CB8AC3E}">
        <p14:creationId xmlns:p14="http://schemas.microsoft.com/office/powerpoint/2010/main" val="27911091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794BB4-8070-CB70-06F6-0F69C001300A}"/>
              </a:ext>
            </a:extLst>
          </p:cNvPr>
          <p:cNvSpPr>
            <a:spLocks noGrp="1"/>
          </p:cNvSpPr>
          <p:nvPr>
            <p:ph type="title" hasCustomPrompt="1"/>
          </p:nvPr>
        </p:nvSpPr>
        <p:spPr/>
        <p:txBody>
          <a:bodyPr/>
          <a:lstStyle/>
          <a:p>
            <a:r>
              <a:rPr lang="en-US" dirty="0"/>
              <a:t>Title only slide – click to add title</a:t>
            </a:r>
          </a:p>
        </p:txBody>
      </p:sp>
      <p:sp>
        <p:nvSpPr>
          <p:cNvPr id="2" name="Footer Placeholder 1">
            <a:extLst>
              <a:ext uri="{FF2B5EF4-FFF2-40B4-BE49-F238E27FC236}">
                <a16:creationId xmlns:a16="http://schemas.microsoft.com/office/drawing/2014/main" id="{F2C87742-AE32-5B9D-5FE2-AFB515A3B860}"/>
              </a:ext>
            </a:extLst>
          </p:cNvPr>
          <p:cNvSpPr>
            <a:spLocks noGrp="1"/>
          </p:cNvSpPr>
          <p:nvPr>
            <p:ph type="ftr" sz="quarter" idx="13"/>
          </p:nvPr>
        </p:nvSpPr>
        <p:spPr>
          <a:xfrm>
            <a:off x="4038600" y="6965950"/>
            <a:ext cx="4114800" cy="137160"/>
          </a:xfrm>
        </p:spPr>
        <p:txBody>
          <a:bodyPr/>
          <a:lstStyle/>
          <a:p>
            <a:endParaRPr lang="en-US" noProof="0" dirty="0"/>
          </a:p>
        </p:txBody>
      </p:sp>
      <p:sp>
        <p:nvSpPr>
          <p:cNvPr id="7" name="Slide Number Placeholder 6">
            <a:extLst>
              <a:ext uri="{FF2B5EF4-FFF2-40B4-BE49-F238E27FC236}">
                <a16:creationId xmlns:a16="http://schemas.microsoft.com/office/drawing/2014/main" id="{0CD77F76-3BCB-7CAC-C7D7-E0AAD9A90688}"/>
              </a:ext>
            </a:extLst>
          </p:cNvPr>
          <p:cNvSpPr>
            <a:spLocks noGrp="1"/>
          </p:cNvSpPr>
          <p:nvPr>
            <p:ph type="sldNum" sz="quarter" idx="12"/>
          </p:nvPr>
        </p:nvSpPr>
        <p:spPr>
          <a:xfrm>
            <a:off x="11163034" y="6965950"/>
            <a:ext cx="261660" cy="137160"/>
          </a:xfrm>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21323399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ead Only 3">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dirty="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noProof="0" dirty="0">
                <a:solidFill>
                  <a:schemeClr val="bg1"/>
                </a:solidFill>
              </a:rPr>
              <a:t>CV &amp; team layouts</a:t>
            </a:r>
            <a:endParaRPr lang="en-US" sz="16600" dirty="0">
              <a:solidFill>
                <a:schemeClr val="bg1"/>
              </a:solidFill>
            </a:endParaRPr>
          </a:p>
        </p:txBody>
      </p:sp>
    </p:spTree>
    <p:extLst>
      <p:ext uri="{BB962C8B-B14F-4D97-AF65-F5344CB8AC3E}">
        <p14:creationId xmlns:p14="http://schemas.microsoft.com/office/powerpoint/2010/main" val="3953699502"/>
      </p:ext>
    </p:extLst>
  </p:cSld>
  <p:clrMapOvr>
    <a:masterClrMapping/>
  </p:clrMapOvr>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V/Resume slide – Layout 1">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US" noProof="0" dirty="0"/>
              <a:t>CV/Resume slide layout 1 – click to add title</a:t>
            </a:r>
          </a:p>
        </p:txBody>
      </p:sp>
      <p:sp>
        <p:nvSpPr>
          <p:cNvPr id="4" name="Picture placeholder 5" descr="Photograph of Name (person the slide is referencing)">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30350"/>
            <a:ext cx="2281237" cy="2222562"/>
          </a:xfrm>
          <a:prstGeom prst="rect">
            <a:avLst/>
          </a:prstGeom>
        </p:spPr>
        <p:txBody>
          <a:bodyPr>
            <a:noAutofit/>
          </a:bodyPr>
          <a:lstStyle>
            <a:lvl1pPr marL="0" indent="0">
              <a:buNone/>
              <a:defRPr sz="1400"/>
            </a:lvl1pPr>
          </a:lstStyle>
          <a:p>
            <a:r>
              <a:rPr lang="en-US" noProof="0" dirty="0"/>
              <a:t>Click icon to add photo</a:t>
            </a:r>
          </a:p>
        </p:txBody>
      </p:sp>
      <p:sp>
        <p:nvSpPr>
          <p:cNvPr id="6" name="Name last name">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281236" cy="614671"/>
          </a:xfrm>
          <a:prstGeom prst="rect">
            <a:avLst/>
          </a:prstGeom>
        </p:spPr>
        <p:txBody>
          <a:bodyPr lIns="0" tIns="0" rIns="0" bIns="0">
            <a:noAutofit/>
          </a:bodyPr>
          <a:lstStyle>
            <a:lvl1pPr marL="0" indent="0">
              <a:buNone/>
              <a:defRPr sz="1600" b="1">
                <a:latin typeface="+mj-lt"/>
              </a:defRPr>
            </a:lvl1pPr>
            <a:lvl4pPr marL="1371600" indent="0">
              <a:buNone/>
              <a:defRPr/>
            </a:lvl4pPr>
          </a:lstStyle>
          <a:p>
            <a:pPr lvl="0"/>
            <a:r>
              <a:rPr lang="en-US" noProof="0" dirty="0"/>
              <a:t>First and Last name</a:t>
            </a:r>
          </a:p>
        </p:txBody>
      </p:sp>
      <p:sp>
        <p:nvSpPr>
          <p:cNvPr id="9" name="Personal description">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281236" cy="1364641"/>
          </a:xfrm>
          <a:prstGeom prst="rect">
            <a:avLst/>
          </a:prstGeom>
        </p:spPr>
        <p:txBody>
          <a:bodyPr lIns="0" tIns="0" rIns="0" bIns="0">
            <a:noAutofit/>
          </a:bodyPr>
          <a:lstStyle>
            <a:lvl1pPr marL="0" indent="0">
              <a:buNone/>
              <a:defRPr sz="1400" b="0"/>
            </a:lvl1pPr>
            <a:lvl4pPr marL="1371600" indent="0">
              <a:buNone/>
              <a:defRPr/>
            </a:lvl4pPr>
          </a:lstStyle>
          <a:p>
            <a:pPr lvl="0"/>
            <a:r>
              <a:rPr lang="en-US" noProof="0" dirty="0"/>
              <a:t>Short description</a:t>
            </a:r>
          </a:p>
        </p:txBody>
      </p:sp>
      <p:sp>
        <p:nvSpPr>
          <p:cNvPr id="13" name="Training header">
            <a:extLst>
              <a:ext uri="{FF2B5EF4-FFF2-40B4-BE49-F238E27FC236}">
                <a16:creationId xmlns:a16="http://schemas.microsoft.com/office/drawing/2014/main" id="{C58ECA42-F963-A040-A103-87B70E6AEEB5}"/>
              </a:ext>
            </a:extLst>
          </p:cNvPr>
          <p:cNvSpPr>
            <a:spLocks noGrp="1"/>
          </p:cNvSpPr>
          <p:nvPr userDrawn="1">
            <p:ph type="body" sz="quarter" idx="15" hasCustomPrompt="1"/>
          </p:nvPr>
        </p:nvSpPr>
        <p:spPr>
          <a:xfrm>
            <a:off x="3819144" y="1568845"/>
            <a:ext cx="2276856" cy="328613"/>
          </a:xfrm>
          <a:prstGeom prst="rect">
            <a:avLst/>
          </a:prstGeom>
        </p:spPr>
        <p:txBody>
          <a:bodyPr lIns="0" tIns="0" rIns="0" bIns="0">
            <a:noAutofit/>
          </a:bodyPr>
          <a:lstStyle>
            <a:lvl1pPr marL="0" indent="0">
              <a:buNone/>
              <a:defRPr sz="1600" b="1">
                <a:latin typeface="+mj-lt"/>
              </a:defRPr>
            </a:lvl1pPr>
          </a:lstStyle>
          <a:p>
            <a:pPr lvl="0"/>
            <a:r>
              <a:rPr lang="en-US" noProof="0" dirty="0"/>
              <a:t>Training</a:t>
            </a:r>
          </a:p>
        </p:txBody>
      </p:sp>
      <p:sp>
        <p:nvSpPr>
          <p:cNvPr id="16" name="Date 1">
            <a:extLst>
              <a:ext uri="{FF2B5EF4-FFF2-40B4-BE49-F238E27FC236}">
                <a16:creationId xmlns:a16="http://schemas.microsoft.com/office/drawing/2014/main" id="{20095CCD-CD5E-3949-AE61-F6C4C445012D}"/>
              </a:ext>
            </a:extLst>
          </p:cNvPr>
          <p:cNvSpPr>
            <a:spLocks noGrp="1"/>
          </p:cNvSpPr>
          <p:nvPr userDrawn="1">
            <p:ph type="body" sz="quarter" idx="18" hasCustomPrompt="1"/>
          </p:nvPr>
        </p:nvSpPr>
        <p:spPr>
          <a:xfrm>
            <a:off x="3819144" y="2175709"/>
            <a:ext cx="2276856" cy="310515"/>
          </a:xfrm>
          <a:prstGeom prst="rect">
            <a:avLst/>
          </a:prstGeom>
        </p:spPr>
        <p:txBody>
          <a:bodyPr lIns="0" tIns="0" rIns="0" bIns="0">
            <a:noAutofit/>
          </a:bodyPr>
          <a:lstStyle>
            <a:lvl1pPr marL="0" indent="0">
              <a:buNone/>
              <a:defRPr sz="1200" b="0">
                <a:solidFill>
                  <a:srgbClr val="5236AB"/>
                </a:solidFill>
              </a:defRPr>
            </a:lvl1pPr>
          </a:lstStyle>
          <a:p>
            <a:pPr lvl="0"/>
            <a:r>
              <a:rPr lang="en-US" noProof="0" dirty="0"/>
              <a:t>Date XXXX– XXXX</a:t>
            </a:r>
          </a:p>
        </p:txBody>
      </p:sp>
      <p:sp>
        <p:nvSpPr>
          <p:cNvPr id="24" name="Description 1">
            <a:extLst>
              <a:ext uri="{FF2B5EF4-FFF2-40B4-BE49-F238E27FC236}">
                <a16:creationId xmlns:a16="http://schemas.microsoft.com/office/drawing/2014/main" id="{AF74C33C-BE80-3E4F-AD16-B853AFB0DC94}"/>
              </a:ext>
            </a:extLst>
          </p:cNvPr>
          <p:cNvSpPr>
            <a:spLocks noGrp="1"/>
          </p:cNvSpPr>
          <p:nvPr userDrawn="1">
            <p:ph type="body" sz="quarter" idx="21" hasCustomPrompt="1"/>
          </p:nvPr>
        </p:nvSpPr>
        <p:spPr>
          <a:xfrm>
            <a:off x="3819144" y="2507105"/>
            <a:ext cx="2276856" cy="792000"/>
          </a:xfrm>
          <a:prstGeom prst="rect">
            <a:avLst/>
          </a:prstGeom>
        </p:spPr>
        <p:txBody>
          <a:bodyPr lIns="0" tIns="0" rIns="0" bIns="0">
            <a:noAutofit/>
          </a:bodyPr>
          <a:lstStyle>
            <a:lvl1pPr marL="0" indent="0">
              <a:buNone/>
              <a:defRPr sz="1200" b="0">
                <a:solidFill>
                  <a:schemeClr val="tx1"/>
                </a:solidFill>
              </a:defRPr>
            </a:lvl1pPr>
          </a:lstStyle>
          <a:p>
            <a:pPr lvl="0"/>
            <a:r>
              <a:rPr lang="en-US" noProof="0" dirty="0"/>
              <a:t>Description</a:t>
            </a:r>
          </a:p>
          <a:p>
            <a:pPr lvl="0"/>
            <a:endParaRPr lang="en-US" noProof="0" dirty="0"/>
          </a:p>
        </p:txBody>
      </p:sp>
      <p:sp>
        <p:nvSpPr>
          <p:cNvPr id="25" name="Date 2">
            <a:extLst>
              <a:ext uri="{FF2B5EF4-FFF2-40B4-BE49-F238E27FC236}">
                <a16:creationId xmlns:a16="http://schemas.microsoft.com/office/drawing/2014/main" id="{450C4AEB-3215-D247-8707-2CA376BCFA6C}"/>
              </a:ext>
            </a:extLst>
          </p:cNvPr>
          <p:cNvSpPr>
            <a:spLocks noGrp="1"/>
          </p:cNvSpPr>
          <p:nvPr userDrawn="1">
            <p:ph type="body" sz="quarter" idx="22" hasCustomPrompt="1"/>
          </p:nvPr>
        </p:nvSpPr>
        <p:spPr>
          <a:xfrm>
            <a:off x="3819144" y="3574377"/>
            <a:ext cx="2276856" cy="309600"/>
          </a:xfrm>
          <a:prstGeom prst="rect">
            <a:avLst/>
          </a:prstGeom>
        </p:spPr>
        <p:txBody>
          <a:bodyPr lIns="0" tIns="0" rIns="0" bIns="0">
            <a:noAutofit/>
          </a:bodyPr>
          <a:lstStyle>
            <a:lvl1pPr marL="0" indent="0">
              <a:buNone/>
              <a:defRPr sz="1200" b="0">
                <a:solidFill>
                  <a:srgbClr val="5236AB"/>
                </a:solidFill>
              </a:defRPr>
            </a:lvl1pPr>
          </a:lstStyle>
          <a:p>
            <a:pPr lvl="0"/>
            <a:r>
              <a:rPr lang="en-US" noProof="0" dirty="0"/>
              <a:t>Date XXXX– XXXX</a:t>
            </a:r>
          </a:p>
        </p:txBody>
      </p:sp>
      <p:sp>
        <p:nvSpPr>
          <p:cNvPr id="26" name="Description 2">
            <a:extLst>
              <a:ext uri="{FF2B5EF4-FFF2-40B4-BE49-F238E27FC236}">
                <a16:creationId xmlns:a16="http://schemas.microsoft.com/office/drawing/2014/main" id="{8DBD234F-66B6-D24F-8630-18330562C11D}"/>
              </a:ext>
            </a:extLst>
          </p:cNvPr>
          <p:cNvSpPr>
            <a:spLocks noGrp="1"/>
          </p:cNvSpPr>
          <p:nvPr userDrawn="1">
            <p:ph type="body" sz="quarter" idx="23" hasCustomPrompt="1"/>
          </p:nvPr>
        </p:nvSpPr>
        <p:spPr>
          <a:xfrm>
            <a:off x="3819144" y="3905772"/>
            <a:ext cx="2276856" cy="792000"/>
          </a:xfrm>
          <a:prstGeom prst="rect">
            <a:avLst/>
          </a:prstGeom>
        </p:spPr>
        <p:txBody>
          <a:bodyPr lIns="0" tIns="0" rIns="0" bIns="0">
            <a:noAutofit/>
          </a:bodyPr>
          <a:lstStyle>
            <a:lvl1pPr marL="0" indent="0">
              <a:buNone/>
              <a:defRPr sz="1200" b="0">
                <a:solidFill>
                  <a:schemeClr val="tx1"/>
                </a:solidFill>
              </a:defRPr>
            </a:lvl1pPr>
          </a:lstStyle>
          <a:p>
            <a:pPr lvl="0"/>
            <a:r>
              <a:rPr lang="en-US" noProof="0" dirty="0"/>
              <a:t>Description</a:t>
            </a:r>
          </a:p>
          <a:p>
            <a:pPr lvl="0"/>
            <a:endParaRPr lang="en-US" noProof="0" dirty="0"/>
          </a:p>
        </p:txBody>
      </p:sp>
      <p:sp>
        <p:nvSpPr>
          <p:cNvPr id="27" name="Date 3">
            <a:extLst>
              <a:ext uri="{FF2B5EF4-FFF2-40B4-BE49-F238E27FC236}">
                <a16:creationId xmlns:a16="http://schemas.microsoft.com/office/drawing/2014/main" id="{91D5779F-40F4-114C-8F51-0E0ED5801647}"/>
              </a:ext>
            </a:extLst>
          </p:cNvPr>
          <p:cNvSpPr>
            <a:spLocks noGrp="1"/>
          </p:cNvSpPr>
          <p:nvPr userDrawn="1">
            <p:ph type="body" sz="quarter" idx="24" hasCustomPrompt="1"/>
          </p:nvPr>
        </p:nvSpPr>
        <p:spPr>
          <a:xfrm>
            <a:off x="3819144" y="4970105"/>
            <a:ext cx="2276856" cy="310515"/>
          </a:xfrm>
          <a:prstGeom prst="rect">
            <a:avLst/>
          </a:prstGeom>
        </p:spPr>
        <p:txBody>
          <a:bodyPr lIns="0" tIns="0" rIns="0" bIns="0">
            <a:noAutofit/>
          </a:bodyPr>
          <a:lstStyle>
            <a:lvl1pPr marL="0" indent="0">
              <a:buNone/>
              <a:defRPr sz="1200" b="0">
                <a:solidFill>
                  <a:srgbClr val="5236AB"/>
                </a:solidFill>
              </a:defRPr>
            </a:lvl1pPr>
          </a:lstStyle>
          <a:p>
            <a:pPr lvl="0"/>
            <a:r>
              <a:rPr lang="en-US" noProof="0" dirty="0"/>
              <a:t>Date XXXX– XXXX</a:t>
            </a:r>
          </a:p>
          <a:p>
            <a:pPr lvl="0"/>
            <a:endParaRPr lang="en-US" noProof="0" dirty="0"/>
          </a:p>
        </p:txBody>
      </p:sp>
      <p:sp>
        <p:nvSpPr>
          <p:cNvPr id="28" name="Description 3">
            <a:extLst>
              <a:ext uri="{FF2B5EF4-FFF2-40B4-BE49-F238E27FC236}">
                <a16:creationId xmlns:a16="http://schemas.microsoft.com/office/drawing/2014/main" id="{02D4596C-769E-D04E-A5B1-EC681DAEE8E2}"/>
              </a:ext>
            </a:extLst>
          </p:cNvPr>
          <p:cNvSpPr>
            <a:spLocks noGrp="1"/>
          </p:cNvSpPr>
          <p:nvPr userDrawn="1">
            <p:ph type="body" sz="quarter" idx="25" hasCustomPrompt="1"/>
          </p:nvPr>
        </p:nvSpPr>
        <p:spPr>
          <a:xfrm>
            <a:off x="3819144" y="5293409"/>
            <a:ext cx="2276856" cy="792000"/>
          </a:xfrm>
          <a:prstGeom prst="rect">
            <a:avLst/>
          </a:prstGeom>
        </p:spPr>
        <p:txBody>
          <a:bodyPr lIns="0" tIns="0" rIns="0" bIns="0">
            <a:noAutofit/>
          </a:bodyPr>
          <a:lstStyle>
            <a:lvl1pPr marL="0" indent="0">
              <a:buNone/>
              <a:defRPr sz="1200" b="0">
                <a:solidFill>
                  <a:schemeClr val="tx1"/>
                </a:solidFill>
              </a:defRPr>
            </a:lvl1pPr>
          </a:lstStyle>
          <a:p>
            <a:pPr lvl="0"/>
            <a:r>
              <a:rPr lang="en-US" noProof="0" dirty="0"/>
              <a:t>Description</a:t>
            </a:r>
          </a:p>
          <a:p>
            <a:pPr lvl="0"/>
            <a:endParaRPr lang="en-US" noProof="0" dirty="0"/>
          </a:p>
        </p:txBody>
      </p:sp>
      <p:sp>
        <p:nvSpPr>
          <p:cNvPr id="14" name="Experience header">
            <a:extLst>
              <a:ext uri="{FF2B5EF4-FFF2-40B4-BE49-F238E27FC236}">
                <a16:creationId xmlns:a16="http://schemas.microsoft.com/office/drawing/2014/main" id="{98004762-0448-1B4A-8FEF-D3D363CEA960}"/>
              </a:ext>
            </a:extLst>
          </p:cNvPr>
          <p:cNvSpPr>
            <a:spLocks noGrp="1"/>
          </p:cNvSpPr>
          <p:nvPr userDrawn="1">
            <p:ph type="body" sz="quarter" idx="16" hasCustomPrompt="1"/>
          </p:nvPr>
        </p:nvSpPr>
        <p:spPr>
          <a:xfrm>
            <a:off x="6496430" y="1567053"/>
            <a:ext cx="2276856" cy="328613"/>
          </a:xfrm>
          <a:prstGeom prst="rect">
            <a:avLst/>
          </a:prstGeom>
        </p:spPr>
        <p:txBody>
          <a:bodyPr lIns="0" tIns="0" rIns="0" bIns="0">
            <a:noAutofit/>
          </a:bodyPr>
          <a:lstStyle>
            <a:lvl1pPr marL="0" indent="0">
              <a:buNone/>
              <a:defRPr sz="1600" b="1">
                <a:latin typeface="+mj-lt"/>
              </a:defRPr>
            </a:lvl1pPr>
          </a:lstStyle>
          <a:p>
            <a:pPr lvl="0"/>
            <a:r>
              <a:rPr lang="en-US" noProof="0" dirty="0"/>
              <a:t>Experience</a:t>
            </a:r>
          </a:p>
        </p:txBody>
      </p:sp>
      <p:sp>
        <p:nvSpPr>
          <p:cNvPr id="40" name="Date 4">
            <a:extLst>
              <a:ext uri="{FF2B5EF4-FFF2-40B4-BE49-F238E27FC236}">
                <a16:creationId xmlns:a16="http://schemas.microsoft.com/office/drawing/2014/main" id="{47888554-5D19-8841-B473-5B61BFF2C10C}"/>
              </a:ext>
            </a:extLst>
          </p:cNvPr>
          <p:cNvSpPr>
            <a:spLocks noGrp="1"/>
          </p:cNvSpPr>
          <p:nvPr userDrawn="1">
            <p:ph type="body" sz="quarter" idx="26" hasCustomPrompt="1"/>
          </p:nvPr>
        </p:nvSpPr>
        <p:spPr>
          <a:xfrm>
            <a:off x="6496430" y="2171405"/>
            <a:ext cx="2276856" cy="310515"/>
          </a:xfrm>
          <a:prstGeom prst="rect">
            <a:avLst/>
          </a:prstGeom>
        </p:spPr>
        <p:txBody>
          <a:bodyPr lIns="0" tIns="0" rIns="0" bIns="0">
            <a:noAutofit/>
          </a:bodyPr>
          <a:lstStyle>
            <a:lvl1pPr marL="0" indent="0">
              <a:buNone/>
              <a:defRPr sz="1200" b="0">
                <a:solidFill>
                  <a:srgbClr val="5236AB"/>
                </a:solidFill>
              </a:defRPr>
            </a:lvl1pPr>
          </a:lstStyle>
          <a:p>
            <a:pPr lvl="0"/>
            <a:r>
              <a:rPr lang="en-US" noProof="0" dirty="0"/>
              <a:t>Date XXXX– XXXX</a:t>
            </a:r>
          </a:p>
          <a:p>
            <a:pPr lvl="0"/>
            <a:endParaRPr lang="en-US" noProof="0" dirty="0"/>
          </a:p>
        </p:txBody>
      </p:sp>
      <p:sp>
        <p:nvSpPr>
          <p:cNvPr id="41" name="Description 4">
            <a:extLst>
              <a:ext uri="{FF2B5EF4-FFF2-40B4-BE49-F238E27FC236}">
                <a16:creationId xmlns:a16="http://schemas.microsoft.com/office/drawing/2014/main" id="{3970DAEB-7645-454B-8955-9052575C98F7}"/>
              </a:ext>
            </a:extLst>
          </p:cNvPr>
          <p:cNvSpPr>
            <a:spLocks noGrp="1"/>
          </p:cNvSpPr>
          <p:nvPr userDrawn="1">
            <p:ph type="body" sz="quarter" idx="27" hasCustomPrompt="1"/>
          </p:nvPr>
        </p:nvSpPr>
        <p:spPr>
          <a:xfrm>
            <a:off x="6496430" y="2502801"/>
            <a:ext cx="2276856" cy="792000"/>
          </a:xfrm>
          <a:prstGeom prst="rect">
            <a:avLst/>
          </a:prstGeom>
        </p:spPr>
        <p:txBody>
          <a:bodyPr lIns="0" tIns="0" rIns="0" bIns="0">
            <a:noAutofit/>
          </a:bodyPr>
          <a:lstStyle>
            <a:lvl1pPr marL="0" indent="0">
              <a:buNone/>
              <a:defRPr sz="1200" b="0">
                <a:solidFill>
                  <a:schemeClr val="tx1"/>
                </a:solidFill>
              </a:defRPr>
            </a:lvl1pPr>
          </a:lstStyle>
          <a:p>
            <a:pPr lvl="0"/>
            <a:r>
              <a:rPr lang="en-US" noProof="0" dirty="0"/>
              <a:t>Description</a:t>
            </a:r>
          </a:p>
          <a:p>
            <a:pPr lvl="0"/>
            <a:endParaRPr lang="en-US" noProof="0" dirty="0"/>
          </a:p>
        </p:txBody>
      </p:sp>
      <p:sp>
        <p:nvSpPr>
          <p:cNvPr id="42" name="Date 5">
            <a:extLst>
              <a:ext uri="{FF2B5EF4-FFF2-40B4-BE49-F238E27FC236}">
                <a16:creationId xmlns:a16="http://schemas.microsoft.com/office/drawing/2014/main" id="{65E9429C-4B9C-2C44-8067-2A7B97747993}"/>
              </a:ext>
            </a:extLst>
          </p:cNvPr>
          <p:cNvSpPr>
            <a:spLocks noGrp="1"/>
          </p:cNvSpPr>
          <p:nvPr userDrawn="1">
            <p:ph type="body" sz="quarter" idx="28" hasCustomPrompt="1"/>
          </p:nvPr>
        </p:nvSpPr>
        <p:spPr>
          <a:xfrm>
            <a:off x="6496430" y="3583521"/>
            <a:ext cx="2276856" cy="310515"/>
          </a:xfrm>
          <a:prstGeom prst="rect">
            <a:avLst/>
          </a:prstGeom>
        </p:spPr>
        <p:txBody>
          <a:bodyPr lIns="0" tIns="0" rIns="0" bIns="0">
            <a:noAutofit/>
          </a:bodyPr>
          <a:lstStyle>
            <a:lvl1pPr marL="0" indent="0">
              <a:buNone/>
              <a:defRPr sz="1200" b="0">
                <a:solidFill>
                  <a:schemeClr val="accent1"/>
                </a:solidFill>
              </a:defRPr>
            </a:lvl1pPr>
          </a:lstStyle>
          <a:p>
            <a:pPr lvl="0"/>
            <a:r>
              <a:rPr lang="en-US" noProof="0" dirty="0"/>
              <a:t>Date XXXX– XXXX</a:t>
            </a:r>
          </a:p>
          <a:p>
            <a:pPr lvl="0"/>
            <a:endParaRPr lang="en-US" noProof="0" dirty="0"/>
          </a:p>
        </p:txBody>
      </p:sp>
      <p:sp>
        <p:nvSpPr>
          <p:cNvPr id="43" name="Description 5">
            <a:extLst>
              <a:ext uri="{FF2B5EF4-FFF2-40B4-BE49-F238E27FC236}">
                <a16:creationId xmlns:a16="http://schemas.microsoft.com/office/drawing/2014/main" id="{C620E413-434A-AD48-9D92-DFC651AFAD06}"/>
              </a:ext>
            </a:extLst>
          </p:cNvPr>
          <p:cNvSpPr>
            <a:spLocks noGrp="1"/>
          </p:cNvSpPr>
          <p:nvPr userDrawn="1">
            <p:ph type="body" sz="quarter" idx="29" hasCustomPrompt="1"/>
          </p:nvPr>
        </p:nvSpPr>
        <p:spPr>
          <a:xfrm>
            <a:off x="6496430" y="3914917"/>
            <a:ext cx="2276856" cy="792000"/>
          </a:xfrm>
          <a:prstGeom prst="rect">
            <a:avLst/>
          </a:prstGeom>
        </p:spPr>
        <p:txBody>
          <a:bodyPr lIns="0" tIns="0" rIns="0" bIns="0">
            <a:noAutofit/>
          </a:bodyPr>
          <a:lstStyle>
            <a:lvl1pPr marL="0" indent="0">
              <a:buNone/>
              <a:defRPr sz="1200" b="0">
                <a:solidFill>
                  <a:schemeClr val="tx1"/>
                </a:solidFill>
              </a:defRPr>
            </a:lvl1pPr>
          </a:lstStyle>
          <a:p>
            <a:pPr lvl="0"/>
            <a:r>
              <a:rPr lang="en-US" noProof="0" dirty="0"/>
              <a:t>Description</a:t>
            </a:r>
          </a:p>
          <a:p>
            <a:pPr lvl="0"/>
            <a:endParaRPr lang="en-US" noProof="0" dirty="0"/>
          </a:p>
        </p:txBody>
      </p:sp>
      <p:sp>
        <p:nvSpPr>
          <p:cNvPr id="44" name="Date 6">
            <a:extLst>
              <a:ext uri="{FF2B5EF4-FFF2-40B4-BE49-F238E27FC236}">
                <a16:creationId xmlns:a16="http://schemas.microsoft.com/office/drawing/2014/main" id="{7CF6FBAA-EDE5-FB49-866C-B8EBCF06E86D}"/>
              </a:ext>
            </a:extLst>
          </p:cNvPr>
          <p:cNvSpPr>
            <a:spLocks noGrp="1"/>
          </p:cNvSpPr>
          <p:nvPr userDrawn="1">
            <p:ph type="body" sz="quarter" idx="30" hasCustomPrompt="1"/>
          </p:nvPr>
        </p:nvSpPr>
        <p:spPr>
          <a:xfrm>
            <a:off x="6496430" y="4970105"/>
            <a:ext cx="2276856" cy="310515"/>
          </a:xfrm>
          <a:prstGeom prst="rect">
            <a:avLst/>
          </a:prstGeom>
        </p:spPr>
        <p:txBody>
          <a:bodyPr lIns="0" tIns="0" rIns="0" bIns="0">
            <a:noAutofit/>
          </a:bodyPr>
          <a:lstStyle>
            <a:lvl1pPr marL="0" indent="0">
              <a:buNone/>
              <a:defRPr sz="1200" b="0">
                <a:solidFill>
                  <a:schemeClr val="accent1"/>
                </a:solidFill>
              </a:defRPr>
            </a:lvl1pPr>
          </a:lstStyle>
          <a:p>
            <a:pPr lvl="0"/>
            <a:r>
              <a:rPr lang="en-US" noProof="0" dirty="0"/>
              <a:t>Date XXXX– XXXX</a:t>
            </a:r>
          </a:p>
          <a:p>
            <a:pPr lvl="0"/>
            <a:endParaRPr lang="en-US" noProof="0" dirty="0"/>
          </a:p>
        </p:txBody>
      </p:sp>
      <p:sp>
        <p:nvSpPr>
          <p:cNvPr id="45" name="Description 6">
            <a:extLst>
              <a:ext uri="{FF2B5EF4-FFF2-40B4-BE49-F238E27FC236}">
                <a16:creationId xmlns:a16="http://schemas.microsoft.com/office/drawing/2014/main" id="{CBAB841A-326D-C24E-9D5D-1F837FD3C32A}"/>
              </a:ext>
            </a:extLst>
          </p:cNvPr>
          <p:cNvSpPr>
            <a:spLocks noGrp="1"/>
          </p:cNvSpPr>
          <p:nvPr userDrawn="1">
            <p:ph type="body" sz="quarter" idx="31" hasCustomPrompt="1"/>
          </p:nvPr>
        </p:nvSpPr>
        <p:spPr>
          <a:xfrm>
            <a:off x="6496430" y="5293409"/>
            <a:ext cx="2276856" cy="792000"/>
          </a:xfrm>
          <a:prstGeom prst="rect">
            <a:avLst/>
          </a:prstGeom>
        </p:spPr>
        <p:txBody>
          <a:bodyPr lIns="0" tIns="0" rIns="0" bIns="0">
            <a:noAutofit/>
          </a:bodyPr>
          <a:lstStyle>
            <a:lvl1pPr marL="0" indent="0">
              <a:buNone/>
              <a:defRPr sz="1200" b="0">
                <a:solidFill>
                  <a:schemeClr val="tx1"/>
                </a:solidFill>
              </a:defRPr>
            </a:lvl1pPr>
          </a:lstStyle>
          <a:p>
            <a:pPr lvl="0"/>
            <a:r>
              <a:rPr lang="en-US" noProof="0" dirty="0"/>
              <a:t>Description</a:t>
            </a:r>
          </a:p>
          <a:p>
            <a:pPr lvl="0"/>
            <a:endParaRPr lang="en-US" noProof="0" dirty="0"/>
          </a:p>
        </p:txBody>
      </p:sp>
      <p:sp>
        <p:nvSpPr>
          <p:cNvPr id="15" name="Skills header">
            <a:extLst>
              <a:ext uri="{FF2B5EF4-FFF2-40B4-BE49-F238E27FC236}">
                <a16:creationId xmlns:a16="http://schemas.microsoft.com/office/drawing/2014/main" id="{A8684217-8B73-6846-8964-A3D5A8B8F819}"/>
              </a:ext>
            </a:extLst>
          </p:cNvPr>
          <p:cNvSpPr>
            <a:spLocks noGrp="1"/>
          </p:cNvSpPr>
          <p:nvPr userDrawn="1">
            <p:ph type="body" sz="quarter" idx="17" hasCustomPrompt="1"/>
          </p:nvPr>
        </p:nvSpPr>
        <p:spPr>
          <a:xfrm>
            <a:off x="9146542" y="1567053"/>
            <a:ext cx="2276856" cy="328613"/>
          </a:xfrm>
          <a:prstGeom prst="rect">
            <a:avLst/>
          </a:prstGeom>
        </p:spPr>
        <p:txBody>
          <a:bodyPr lIns="0" tIns="0" rIns="0" bIns="0">
            <a:noAutofit/>
          </a:bodyPr>
          <a:lstStyle>
            <a:lvl1pPr marL="0" indent="0">
              <a:buNone/>
              <a:defRPr sz="1600" b="1">
                <a:latin typeface="+mj-lt"/>
              </a:defRPr>
            </a:lvl1pPr>
          </a:lstStyle>
          <a:p>
            <a:pPr lvl="0"/>
            <a:r>
              <a:rPr lang="en-US" noProof="0" dirty="0"/>
              <a:t>Skills</a:t>
            </a:r>
          </a:p>
        </p:txBody>
      </p:sp>
      <p:sp>
        <p:nvSpPr>
          <p:cNvPr id="47" name="Skill 1">
            <a:extLst>
              <a:ext uri="{FF2B5EF4-FFF2-40B4-BE49-F238E27FC236}">
                <a16:creationId xmlns:a16="http://schemas.microsoft.com/office/drawing/2014/main" id="{243ED50F-FE73-A540-9506-CF3FA6620F75}"/>
              </a:ext>
            </a:extLst>
          </p:cNvPr>
          <p:cNvSpPr>
            <a:spLocks noGrp="1"/>
          </p:cNvSpPr>
          <p:nvPr userDrawn="1">
            <p:ph type="body" sz="quarter" idx="33" hasCustomPrompt="1"/>
          </p:nvPr>
        </p:nvSpPr>
        <p:spPr>
          <a:xfrm>
            <a:off x="9146542" y="2183913"/>
            <a:ext cx="2276856" cy="310515"/>
          </a:xfrm>
          <a:prstGeom prst="rect">
            <a:avLst/>
          </a:prstGeom>
        </p:spPr>
        <p:txBody>
          <a:bodyPr lIns="0" tIns="0" rIns="0" bIns="0">
            <a:noAutofit/>
          </a:bodyPr>
          <a:lstStyle>
            <a:lvl1pPr marL="0" indent="0">
              <a:buNone/>
              <a:defRPr sz="1200" b="0">
                <a:solidFill>
                  <a:schemeClr val="tx1"/>
                </a:solidFill>
              </a:defRPr>
            </a:lvl1pPr>
          </a:lstStyle>
          <a:p>
            <a:pPr lvl="0"/>
            <a:r>
              <a:rPr lang="en-US" noProof="0" dirty="0"/>
              <a:t>Skills</a:t>
            </a:r>
          </a:p>
          <a:p>
            <a:pPr lvl="0"/>
            <a:endParaRPr lang="en-US" noProof="0" dirty="0"/>
          </a:p>
        </p:txBody>
      </p:sp>
      <p:sp>
        <p:nvSpPr>
          <p:cNvPr id="71" name="Rectangle 70">
            <a:extLst>
              <a:ext uri="{FF2B5EF4-FFF2-40B4-BE49-F238E27FC236}">
                <a16:creationId xmlns:a16="http://schemas.microsoft.com/office/drawing/2014/main" id="{A3E2C9B9-D123-9140-9766-89B60B158F43}"/>
              </a:ext>
              <a:ext uri="{C183D7F6-B498-43B3-948B-1728B52AA6E4}">
                <adec:decorative xmlns:adec="http://schemas.microsoft.com/office/drawing/2017/decorative" val="1"/>
              </a:ext>
            </a:extLst>
          </p:cNvPr>
          <p:cNvSpPr>
            <a:spLocks/>
          </p:cNvSpPr>
          <p:nvPr userDrawn="1"/>
        </p:nvSpPr>
        <p:spPr bwMode="gray">
          <a:xfrm>
            <a:off x="9146542" y="2502502"/>
            <a:ext cx="2276856" cy="77104"/>
          </a:xfrm>
          <a:prstGeom prst="rect">
            <a:avLst/>
          </a:prstGeom>
          <a:solidFill>
            <a:srgbClr val="E4E4E4"/>
          </a:solidFill>
          <a:ln w="9525" algn="ctr">
            <a:noFill/>
            <a:miter lim="800000"/>
          </a:ln>
          <a:effectLst/>
        </p:spPr>
        <p:txBody>
          <a:bodyPr lIns="63500" tIns="0" rIns="64800" bIns="0" rtlCol="0" anchor="ctr">
            <a:noAutofit/>
          </a:bodyPr>
          <a:lstStyle/>
          <a:p>
            <a:pPr algn="ctr">
              <a:spcBef>
                <a:spcPct val="0"/>
              </a:spcBef>
              <a:buClrTx/>
              <a:buSzPct val="90000"/>
            </a:pPr>
            <a:endParaRPr lang="en-US" sz="1600" b="1" noProof="0" dirty="0">
              <a:solidFill>
                <a:schemeClr val="bg1"/>
              </a:solidFill>
              <a:cs typeface="Arial" pitchFamily="34" charset="0"/>
            </a:endParaRPr>
          </a:p>
        </p:txBody>
      </p:sp>
      <p:sp>
        <p:nvSpPr>
          <p:cNvPr id="48" name="Skill 2">
            <a:extLst>
              <a:ext uri="{FF2B5EF4-FFF2-40B4-BE49-F238E27FC236}">
                <a16:creationId xmlns:a16="http://schemas.microsoft.com/office/drawing/2014/main" id="{2CCFDE26-46F5-944F-8BF0-84097E7D3521}"/>
              </a:ext>
            </a:extLst>
          </p:cNvPr>
          <p:cNvSpPr>
            <a:spLocks noGrp="1"/>
          </p:cNvSpPr>
          <p:nvPr userDrawn="1">
            <p:ph type="body" sz="quarter" idx="34" hasCustomPrompt="1"/>
          </p:nvPr>
        </p:nvSpPr>
        <p:spPr>
          <a:xfrm>
            <a:off x="9146542" y="2882115"/>
            <a:ext cx="2276856" cy="310515"/>
          </a:xfrm>
          <a:prstGeom prst="rect">
            <a:avLst/>
          </a:prstGeom>
        </p:spPr>
        <p:txBody>
          <a:bodyPr lIns="0" tIns="0" rIns="0" bIns="0">
            <a:noAutofit/>
          </a:bodyPr>
          <a:lstStyle>
            <a:lvl1pPr marL="0" indent="0">
              <a:buNone/>
              <a:defRPr sz="1200" b="0">
                <a:solidFill>
                  <a:schemeClr val="tx1"/>
                </a:solidFill>
              </a:defRPr>
            </a:lvl1pPr>
          </a:lstStyle>
          <a:p>
            <a:pPr lvl="0"/>
            <a:r>
              <a:rPr lang="en-US" noProof="0" dirty="0"/>
              <a:t>Skills</a:t>
            </a:r>
          </a:p>
          <a:p>
            <a:pPr lvl="0"/>
            <a:endParaRPr lang="en-US" noProof="0" dirty="0"/>
          </a:p>
        </p:txBody>
      </p:sp>
      <p:sp>
        <p:nvSpPr>
          <p:cNvPr id="72" name="Rectangle 71">
            <a:extLst>
              <a:ext uri="{FF2B5EF4-FFF2-40B4-BE49-F238E27FC236}">
                <a16:creationId xmlns:a16="http://schemas.microsoft.com/office/drawing/2014/main" id="{B3DD6D09-F468-D841-BF43-54F32E303D62}"/>
              </a:ext>
              <a:ext uri="{C183D7F6-B498-43B3-948B-1728B52AA6E4}">
                <adec:decorative xmlns:adec="http://schemas.microsoft.com/office/drawing/2017/decorative" val="1"/>
              </a:ext>
            </a:extLst>
          </p:cNvPr>
          <p:cNvSpPr>
            <a:spLocks/>
          </p:cNvSpPr>
          <p:nvPr userDrawn="1"/>
        </p:nvSpPr>
        <p:spPr bwMode="gray">
          <a:xfrm>
            <a:off x="9146542" y="3208876"/>
            <a:ext cx="2276856" cy="77104"/>
          </a:xfrm>
          <a:prstGeom prst="rect">
            <a:avLst/>
          </a:prstGeom>
          <a:solidFill>
            <a:srgbClr val="E4E4E4"/>
          </a:solidFill>
          <a:ln w="9525" algn="ctr">
            <a:noFill/>
            <a:miter lim="800000"/>
          </a:ln>
          <a:effectLst/>
        </p:spPr>
        <p:txBody>
          <a:bodyPr lIns="63500" tIns="0" rIns="64800" bIns="0" rtlCol="0" anchor="ctr">
            <a:noAutofit/>
          </a:bodyPr>
          <a:lstStyle/>
          <a:p>
            <a:pPr algn="ctr">
              <a:spcBef>
                <a:spcPct val="0"/>
              </a:spcBef>
              <a:buClrTx/>
              <a:buSzPct val="90000"/>
            </a:pPr>
            <a:endParaRPr lang="en-US" sz="1600" b="1" noProof="0" dirty="0">
              <a:solidFill>
                <a:schemeClr val="bg1"/>
              </a:solidFill>
              <a:cs typeface="Arial" pitchFamily="34" charset="0"/>
            </a:endParaRPr>
          </a:p>
        </p:txBody>
      </p:sp>
      <p:sp>
        <p:nvSpPr>
          <p:cNvPr id="49" name="Skill 3">
            <a:extLst>
              <a:ext uri="{FF2B5EF4-FFF2-40B4-BE49-F238E27FC236}">
                <a16:creationId xmlns:a16="http://schemas.microsoft.com/office/drawing/2014/main" id="{FC6B7BD4-1B8A-954F-85B0-4D37B7C641E0}"/>
              </a:ext>
            </a:extLst>
          </p:cNvPr>
          <p:cNvSpPr>
            <a:spLocks noGrp="1"/>
          </p:cNvSpPr>
          <p:nvPr userDrawn="1">
            <p:ph type="body" sz="quarter" idx="35" hasCustomPrompt="1"/>
          </p:nvPr>
        </p:nvSpPr>
        <p:spPr>
          <a:xfrm>
            <a:off x="9146542" y="3567449"/>
            <a:ext cx="2276856" cy="310515"/>
          </a:xfrm>
          <a:prstGeom prst="rect">
            <a:avLst/>
          </a:prstGeom>
        </p:spPr>
        <p:txBody>
          <a:bodyPr lIns="0" tIns="0" rIns="0" bIns="0">
            <a:noAutofit/>
          </a:bodyPr>
          <a:lstStyle>
            <a:lvl1pPr marL="0" indent="0">
              <a:buNone/>
              <a:defRPr sz="1200" b="0">
                <a:solidFill>
                  <a:schemeClr val="tx1"/>
                </a:solidFill>
              </a:defRPr>
            </a:lvl1pPr>
          </a:lstStyle>
          <a:p>
            <a:pPr lvl="0"/>
            <a:r>
              <a:rPr lang="en-US" noProof="0" dirty="0"/>
              <a:t>Skills</a:t>
            </a:r>
          </a:p>
          <a:p>
            <a:pPr lvl="0"/>
            <a:endParaRPr lang="en-US" noProof="0" dirty="0"/>
          </a:p>
        </p:txBody>
      </p:sp>
      <p:sp>
        <p:nvSpPr>
          <p:cNvPr id="73" name="Rectangle 72">
            <a:extLst>
              <a:ext uri="{FF2B5EF4-FFF2-40B4-BE49-F238E27FC236}">
                <a16:creationId xmlns:a16="http://schemas.microsoft.com/office/drawing/2014/main" id="{2298873A-8C14-B343-A7CC-7FB17B3A9CBE}"/>
              </a:ext>
              <a:ext uri="{C183D7F6-B498-43B3-948B-1728B52AA6E4}">
                <adec:decorative xmlns:adec="http://schemas.microsoft.com/office/drawing/2017/decorative" val="1"/>
              </a:ext>
            </a:extLst>
          </p:cNvPr>
          <p:cNvSpPr>
            <a:spLocks/>
          </p:cNvSpPr>
          <p:nvPr userDrawn="1"/>
        </p:nvSpPr>
        <p:spPr bwMode="gray">
          <a:xfrm>
            <a:off x="9146542" y="3887637"/>
            <a:ext cx="2276856" cy="77104"/>
          </a:xfrm>
          <a:prstGeom prst="rect">
            <a:avLst/>
          </a:prstGeom>
          <a:solidFill>
            <a:srgbClr val="E4E4E4"/>
          </a:solidFill>
          <a:ln w="9525" algn="ctr">
            <a:noFill/>
            <a:miter lim="800000"/>
          </a:ln>
          <a:effectLst/>
        </p:spPr>
        <p:txBody>
          <a:bodyPr lIns="63500" tIns="0" rIns="64800" bIns="0" rtlCol="0" anchor="ctr">
            <a:noAutofit/>
          </a:bodyPr>
          <a:lstStyle/>
          <a:p>
            <a:pPr algn="ctr">
              <a:spcBef>
                <a:spcPct val="0"/>
              </a:spcBef>
              <a:buClrTx/>
              <a:buSzPct val="90000"/>
            </a:pPr>
            <a:endParaRPr lang="en-US" sz="1600" b="1" noProof="0" dirty="0">
              <a:solidFill>
                <a:schemeClr val="bg1"/>
              </a:solidFill>
              <a:cs typeface="Arial" pitchFamily="34" charset="0"/>
            </a:endParaRPr>
          </a:p>
        </p:txBody>
      </p:sp>
      <p:sp>
        <p:nvSpPr>
          <p:cNvPr id="50" name="Skill 4">
            <a:extLst>
              <a:ext uri="{FF2B5EF4-FFF2-40B4-BE49-F238E27FC236}">
                <a16:creationId xmlns:a16="http://schemas.microsoft.com/office/drawing/2014/main" id="{133898AB-EC8E-4C43-B65F-51B268B0E383}"/>
              </a:ext>
            </a:extLst>
          </p:cNvPr>
          <p:cNvSpPr>
            <a:spLocks noGrp="1"/>
          </p:cNvSpPr>
          <p:nvPr userDrawn="1">
            <p:ph type="body" sz="quarter" idx="36" hasCustomPrompt="1"/>
          </p:nvPr>
        </p:nvSpPr>
        <p:spPr>
          <a:xfrm>
            <a:off x="9146542" y="4270366"/>
            <a:ext cx="2276856" cy="310515"/>
          </a:xfrm>
          <a:prstGeom prst="rect">
            <a:avLst/>
          </a:prstGeom>
        </p:spPr>
        <p:txBody>
          <a:bodyPr lIns="0" tIns="0" rIns="0" bIns="0">
            <a:noAutofit/>
          </a:bodyPr>
          <a:lstStyle>
            <a:lvl1pPr marL="0" indent="0">
              <a:buNone/>
              <a:defRPr sz="1200" b="0">
                <a:solidFill>
                  <a:schemeClr val="tx1"/>
                </a:solidFill>
              </a:defRPr>
            </a:lvl1pPr>
          </a:lstStyle>
          <a:p>
            <a:pPr lvl="0"/>
            <a:r>
              <a:rPr lang="en-US" noProof="0" dirty="0"/>
              <a:t>Skills</a:t>
            </a:r>
          </a:p>
          <a:p>
            <a:pPr lvl="0"/>
            <a:endParaRPr lang="en-US" noProof="0" dirty="0"/>
          </a:p>
        </p:txBody>
      </p:sp>
      <p:sp>
        <p:nvSpPr>
          <p:cNvPr id="74" name="Rectangle 73">
            <a:extLst>
              <a:ext uri="{FF2B5EF4-FFF2-40B4-BE49-F238E27FC236}">
                <a16:creationId xmlns:a16="http://schemas.microsoft.com/office/drawing/2014/main" id="{90A4235C-75A4-A243-B4A1-0BC434FED741}"/>
              </a:ext>
              <a:ext uri="{C183D7F6-B498-43B3-948B-1728B52AA6E4}">
                <adec:decorative xmlns:adec="http://schemas.microsoft.com/office/drawing/2017/decorative" val="1"/>
              </a:ext>
            </a:extLst>
          </p:cNvPr>
          <p:cNvSpPr>
            <a:spLocks/>
          </p:cNvSpPr>
          <p:nvPr userDrawn="1"/>
        </p:nvSpPr>
        <p:spPr bwMode="gray">
          <a:xfrm>
            <a:off x="9146542" y="4593946"/>
            <a:ext cx="2276856" cy="77104"/>
          </a:xfrm>
          <a:prstGeom prst="rect">
            <a:avLst/>
          </a:prstGeom>
          <a:solidFill>
            <a:srgbClr val="E4E4E4"/>
          </a:solidFill>
          <a:ln w="9525" algn="ctr">
            <a:noFill/>
            <a:miter lim="800000"/>
          </a:ln>
          <a:effectLst/>
        </p:spPr>
        <p:txBody>
          <a:bodyPr lIns="63500" tIns="0" rIns="64800" bIns="0" rtlCol="0" anchor="ctr">
            <a:noAutofit/>
          </a:bodyPr>
          <a:lstStyle/>
          <a:p>
            <a:pPr algn="ctr">
              <a:spcBef>
                <a:spcPct val="0"/>
              </a:spcBef>
              <a:buClrTx/>
              <a:buSzPct val="90000"/>
            </a:pPr>
            <a:endParaRPr lang="en-US" sz="1600" b="1" noProof="0" dirty="0">
              <a:solidFill>
                <a:schemeClr val="bg1"/>
              </a:solidFill>
              <a:cs typeface="Arial" pitchFamily="34" charset="0"/>
            </a:endParaRPr>
          </a:p>
        </p:txBody>
      </p:sp>
      <p:sp>
        <p:nvSpPr>
          <p:cNvPr id="51" name="Skill 5">
            <a:extLst>
              <a:ext uri="{FF2B5EF4-FFF2-40B4-BE49-F238E27FC236}">
                <a16:creationId xmlns:a16="http://schemas.microsoft.com/office/drawing/2014/main" id="{248D277D-8ACF-F147-B6AA-2FEB83B1B063}"/>
              </a:ext>
            </a:extLst>
          </p:cNvPr>
          <p:cNvSpPr>
            <a:spLocks noGrp="1"/>
          </p:cNvSpPr>
          <p:nvPr userDrawn="1">
            <p:ph type="body" sz="quarter" idx="37" hasCustomPrompt="1"/>
          </p:nvPr>
        </p:nvSpPr>
        <p:spPr>
          <a:xfrm>
            <a:off x="9146542" y="4982068"/>
            <a:ext cx="2276856" cy="310515"/>
          </a:xfrm>
          <a:prstGeom prst="rect">
            <a:avLst/>
          </a:prstGeom>
        </p:spPr>
        <p:txBody>
          <a:bodyPr lIns="0" tIns="0" rIns="0" bIns="0">
            <a:noAutofit/>
          </a:bodyPr>
          <a:lstStyle>
            <a:lvl1pPr marL="0" indent="0">
              <a:buNone/>
              <a:defRPr sz="1200" b="0">
                <a:solidFill>
                  <a:schemeClr val="tx1"/>
                </a:solidFill>
              </a:defRPr>
            </a:lvl1pPr>
          </a:lstStyle>
          <a:p>
            <a:pPr lvl="0"/>
            <a:r>
              <a:rPr lang="en-US" noProof="0" dirty="0"/>
              <a:t>Skills</a:t>
            </a:r>
          </a:p>
          <a:p>
            <a:pPr lvl="0"/>
            <a:endParaRPr lang="en-US" noProof="0" dirty="0"/>
          </a:p>
        </p:txBody>
      </p:sp>
      <p:sp>
        <p:nvSpPr>
          <p:cNvPr id="75" name="Rectangle 74">
            <a:extLst>
              <a:ext uri="{FF2B5EF4-FFF2-40B4-BE49-F238E27FC236}">
                <a16:creationId xmlns:a16="http://schemas.microsoft.com/office/drawing/2014/main" id="{A9CFB8E7-7827-3844-9CD8-99084B3B5665}"/>
              </a:ext>
              <a:ext uri="{C183D7F6-B498-43B3-948B-1728B52AA6E4}">
                <adec:decorative xmlns:adec="http://schemas.microsoft.com/office/drawing/2017/decorative" val="1"/>
              </a:ext>
            </a:extLst>
          </p:cNvPr>
          <p:cNvSpPr>
            <a:spLocks/>
          </p:cNvSpPr>
          <p:nvPr userDrawn="1"/>
        </p:nvSpPr>
        <p:spPr bwMode="gray">
          <a:xfrm>
            <a:off x="9146542" y="5301603"/>
            <a:ext cx="2276856" cy="77104"/>
          </a:xfrm>
          <a:prstGeom prst="rect">
            <a:avLst/>
          </a:prstGeom>
          <a:solidFill>
            <a:srgbClr val="E4E4E4"/>
          </a:solidFill>
          <a:ln w="9525" algn="ctr">
            <a:noFill/>
            <a:miter lim="800000"/>
          </a:ln>
          <a:effectLst/>
        </p:spPr>
        <p:txBody>
          <a:bodyPr lIns="63500" tIns="0" rIns="64800" bIns="0" rtlCol="0" anchor="ctr">
            <a:noAutofit/>
          </a:bodyPr>
          <a:lstStyle/>
          <a:p>
            <a:pPr algn="ctr">
              <a:spcBef>
                <a:spcPct val="0"/>
              </a:spcBef>
              <a:buClrTx/>
              <a:buSzPct val="90000"/>
            </a:pPr>
            <a:endParaRPr lang="en-US" sz="1600" b="1" noProof="0" dirty="0">
              <a:solidFill>
                <a:schemeClr val="bg1"/>
              </a:solidFill>
              <a:cs typeface="Arial" pitchFamily="34" charset="0"/>
            </a:endParaRPr>
          </a:p>
        </p:txBody>
      </p:sp>
      <p:sp>
        <p:nvSpPr>
          <p:cNvPr id="46" name="Skill 6">
            <a:extLst>
              <a:ext uri="{FF2B5EF4-FFF2-40B4-BE49-F238E27FC236}">
                <a16:creationId xmlns:a16="http://schemas.microsoft.com/office/drawing/2014/main" id="{95AD3CFD-2DE9-C943-BA43-8B744BAD8A28}"/>
              </a:ext>
            </a:extLst>
          </p:cNvPr>
          <p:cNvSpPr>
            <a:spLocks noGrp="1"/>
          </p:cNvSpPr>
          <p:nvPr userDrawn="1">
            <p:ph type="body" sz="quarter" idx="32" hasCustomPrompt="1"/>
          </p:nvPr>
        </p:nvSpPr>
        <p:spPr>
          <a:xfrm>
            <a:off x="9146542" y="5689069"/>
            <a:ext cx="2276856" cy="310515"/>
          </a:xfrm>
          <a:prstGeom prst="rect">
            <a:avLst/>
          </a:prstGeom>
        </p:spPr>
        <p:txBody>
          <a:bodyPr lIns="0" tIns="0" rIns="0" bIns="0">
            <a:noAutofit/>
          </a:bodyPr>
          <a:lstStyle>
            <a:lvl1pPr marL="0" indent="0">
              <a:buNone/>
              <a:defRPr sz="1200" b="0">
                <a:solidFill>
                  <a:schemeClr val="tx1"/>
                </a:solidFill>
              </a:defRPr>
            </a:lvl1pPr>
          </a:lstStyle>
          <a:p>
            <a:pPr lvl="0"/>
            <a:r>
              <a:rPr lang="en-US" noProof="0" dirty="0"/>
              <a:t>Skills</a:t>
            </a:r>
          </a:p>
          <a:p>
            <a:pPr lvl="0"/>
            <a:endParaRPr lang="en-US" noProof="0" dirty="0"/>
          </a:p>
        </p:txBody>
      </p:sp>
      <p:sp>
        <p:nvSpPr>
          <p:cNvPr id="76" name="Rectangle 75">
            <a:extLst>
              <a:ext uri="{FF2B5EF4-FFF2-40B4-BE49-F238E27FC236}">
                <a16:creationId xmlns:a16="http://schemas.microsoft.com/office/drawing/2014/main" id="{9ADD0EBE-315C-554F-B291-C50A3881353F}"/>
              </a:ext>
              <a:ext uri="{C183D7F6-B498-43B3-948B-1728B52AA6E4}">
                <adec:decorative xmlns:adec="http://schemas.microsoft.com/office/drawing/2017/decorative" val="1"/>
              </a:ext>
            </a:extLst>
          </p:cNvPr>
          <p:cNvSpPr>
            <a:spLocks/>
          </p:cNvSpPr>
          <p:nvPr userDrawn="1"/>
        </p:nvSpPr>
        <p:spPr bwMode="gray">
          <a:xfrm>
            <a:off x="9146542" y="6015718"/>
            <a:ext cx="2276856" cy="77104"/>
          </a:xfrm>
          <a:prstGeom prst="rect">
            <a:avLst/>
          </a:prstGeom>
          <a:solidFill>
            <a:srgbClr val="E4E4E4"/>
          </a:solidFill>
          <a:ln w="9525" algn="ctr">
            <a:noFill/>
            <a:miter lim="800000"/>
          </a:ln>
          <a:effectLst/>
        </p:spPr>
        <p:txBody>
          <a:bodyPr lIns="63500" tIns="0" rIns="64800" bIns="0" rtlCol="0" anchor="ctr">
            <a:noAutofit/>
          </a:bodyPr>
          <a:lstStyle/>
          <a:p>
            <a:pPr algn="ctr">
              <a:spcBef>
                <a:spcPct val="0"/>
              </a:spcBef>
              <a:buClrTx/>
              <a:buSzPct val="90000"/>
            </a:pPr>
            <a:endParaRPr lang="en-US" sz="1600" b="1" noProof="0" dirty="0">
              <a:solidFill>
                <a:schemeClr val="bg1"/>
              </a:solidFill>
              <a:cs typeface="Arial" pitchFamily="34" charset="0"/>
            </a:endParaRPr>
          </a:p>
        </p:txBody>
      </p:sp>
      <p:sp>
        <p:nvSpPr>
          <p:cNvPr id="2" name="Footer Placeholder 1">
            <a:extLst>
              <a:ext uri="{FF2B5EF4-FFF2-40B4-BE49-F238E27FC236}">
                <a16:creationId xmlns:a16="http://schemas.microsoft.com/office/drawing/2014/main" id="{B33217FD-C179-A7C3-F298-CD2006B9AAC8}"/>
              </a:ext>
              <a:ext uri="{C183D7F6-B498-43B3-948B-1728B52AA6E4}">
                <adec:decorative xmlns:adec="http://schemas.microsoft.com/office/drawing/2017/decorative" val="1"/>
              </a:ext>
            </a:extLst>
          </p:cNvPr>
          <p:cNvSpPr>
            <a:spLocks noGrp="1"/>
          </p:cNvSpPr>
          <p:nvPr userDrawn="1">
            <p:ph type="ftr" sz="quarter" idx="41"/>
          </p:nvPr>
        </p:nvSpPr>
        <p:spPr/>
        <p:txBody>
          <a:bodyPr/>
          <a:lstStyle/>
          <a:p>
            <a:endParaRPr lang="en-US" noProof="0" dirty="0"/>
          </a:p>
        </p:txBody>
      </p:sp>
      <p:sp>
        <p:nvSpPr>
          <p:cNvPr id="17" name="Slide Number Placeholder 16">
            <a:extLst>
              <a:ext uri="{FF2B5EF4-FFF2-40B4-BE49-F238E27FC236}">
                <a16:creationId xmlns:a16="http://schemas.microsoft.com/office/drawing/2014/main" id="{139F4668-3C2C-FCAD-4589-3629BE2114EA}"/>
              </a:ext>
              <a:ext uri="{C183D7F6-B498-43B3-948B-1728B52AA6E4}">
                <adec:decorative xmlns:adec="http://schemas.microsoft.com/office/drawing/2017/decorative" val="1"/>
              </a:ext>
            </a:extLst>
          </p:cNvPr>
          <p:cNvSpPr>
            <a:spLocks noGrp="1"/>
          </p:cNvSpPr>
          <p:nvPr userDrawn="1">
            <p:ph type="sldNum" sz="quarter" idx="40"/>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2259135610"/>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V/Resume slide – Layout 2A">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EC2A7C9A-86BC-42EC-9662-AAB1B6F0FB07}"/>
              </a:ext>
            </a:extLst>
          </p:cNvPr>
          <p:cNvSpPr>
            <a:spLocks noGrp="1"/>
          </p:cNvSpPr>
          <p:nvPr>
            <p:ph type="title" hasCustomPrompt="1"/>
          </p:nvPr>
        </p:nvSpPr>
        <p:spPr>
          <a:xfrm>
            <a:off x="2293112" y="685800"/>
            <a:ext cx="6839712" cy="530352"/>
          </a:xfrm>
        </p:spPr>
        <p:txBody>
          <a:bodyPr>
            <a:noAutofit/>
          </a:bodyPr>
          <a:lstStyle>
            <a:lvl1pPr marL="0" indent="0">
              <a:buFont typeface="Arial" panose="020B0604020202020204" pitchFamily="34" charset="0"/>
              <a:buNone/>
              <a:defRPr sz="2800">
                <a:solidFill>
                  <a:schemeClr val="tx1"/>
                </a:solidFill>
              </a:defRPr>
            </a:lvl1pPr>
          </a:lstStyle>
          <a:p>
            <a:r>
              <a:rPr lang="en-US" noProof="0" dirty="0"/>
              <a:t>CV/Resume layout 2A – click to add name</a:t>
            </a:r>
          </a:p>
        </p:txBody>
      </p:sp>
      <p:sp>
        <p:nvSpPr>
          <p:cNvPr id="19" name="Cornerstone">
            <a:extLst>
              <a:ext uri="{FF2B5EF4-FFF2-40B4-BE49-F238E27FC236}">
                <a16:creationId xmlns:a16="http://schemas.microsoft.com/office/drawing/2014/main" id="{5C45700E-216F-B143-AB3D-B415EEE0460A}"/>
              </a:ext>
              <a:ext uri="{C183D7F6-B498-43B3-948B-1728B52AA6E4}">
                <adec:decorative xmlns:adec="http://schemas.microsoft.com/office/drawing/2017/decorative" val="1"/>
              </a:ext>
            </a:extLst>
          </p:cNvPr>
          <p:cNvSpPr>
            <a:spLocks noChangeAspect="1"/>
          </p:cNvSpPr>
          <p:nvPr userDrawn="1"/>
        </p:nvSpPr>
        <p:spPr bwMode="gray">
          <a:xfrm rot="16200000">
            <a:off x="10128740" y="773452"/>
            <a:ext cx="1307399" cy="1307398"/>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16800000" scaled="0"/>
          </a:gradFill>
          <a:ln w="9525" algn="ctr">
            <a:noFill/>
            <a:miter lim="800000"/>
          </a:ln>
          <a:effectLst/>
        </p:spPr>
        <p:txBody>
          <a:bodyPr lIns="63500" tIns="0" rIns="64800" bIns="0" rtlCol="0" anchor="ctr"/>
          <a:lstStyle/>
          <a:p>
            <a:pPr lvl="0" algn="ctr">
              <a:spcBef>
                <a:spcPct val="0"/>
              </a:spcBef>
              <a:buClrTx/>
              <a:buSzPct val="90000"/>
            </a:pPr>
            <a:endParaRPr lang="en-US" sz="1600" b="1" noProof="0" dirty="0">
              <a:solidFill>
                <a:schemeClr val="bg1"/>
              </a:solidFill>
              <a:cs typeface="Arial" pitchFamily="34" charset="0"/>
            </a:endParaRPr>
          </a:p>
        </p:txBody>
      </p:sp>
      <p:sp>
        <p:nvSpPr>
          <p:cNvPr id="20" name="Picture Placeholder 2" descr="Photograph of Name (person the slide is referencing)">
            <a:extLst>
              <a:ext uri="{FF2B5EF4-FFF2-40B4-BE49-F238E27FC236}">
                <a16:creationId xmlns:a16="http://schemas.microsoft.com/office/drawing/2014/main" id="{E1DAC4B7-C35F-7044-83C8-D938420F6B74}"/>
              </a:ext>
            </a:extLst>
          </p:cNvPr>
          <p:cNvSpPr>
            <a:spLocks noGrp="1"/>
          </p:cNvSpPr>
          <p:nvPr>
            <p:ph type="pic" sz="quarter" idx="11" hasCustomPrompt="1"/>
          </p:nvPr>
        </p:nvSpPr>
        <p:spPr>
          <a:xfrm>
            <a:off x="766763" y="685800"/>
            <a:ext cx="1268099" cy="1268099"/>
          </a:xfrm>
          <a:prstGeom prst="rect">
            <a:avLst/>
          </a:prstGeom>
        </p:spPr>
        <p:txBody>
          <a:bodyPr/>
          <a:lstStyle>
            <a:lvl1pPr marL="0" indent="0">
              <a:buNone/>
              <a:defRPr sz="1400"/>
            </a:lvl1pPr>
          </a:lstStyle>
          <a:p>
            <a:r>
              <a:rPr lang="en-US" noProof="0" dirty="0"/>
              <a:t>Click icon to add photo</a:t>
            </a:r>
          </a:p>
        </p:txBody>
      </p:sp>
      <p:sp>
        <p:nvSpPr>
          <p:cNvPr id="22" name="Job Title Placeholder 3">
            <a:extLst>
              <a:ext uri="{FF2B5EF4-FFF2-40B4-BE49-F238E27FC236}">
                <a16:creationId xmlns:a16="http://schemas.microsoft.com/office/drawing/2014/main" id="{EF63D75B-27D2-1A46-8CF6-000336CAFAEB}"/>
              </a:ext>
            </a:extLst>
          </p:cNvPr>
          <p:cNvSpPr>
            <a:spLocks noGrp="1"/>
          </p:cNvSpPr>
          <p:nvPr>
            <p:ph type="body" sz="quarter" idx="14" hasCustomPrompt="1"/>
          </p:nvPr>
        </p:nvSpPr>
        <p:spPr>
          <a:xfrm>
            <a:off x="2295992" y="1390015"/>
            <a:ext cx="6840388" cy="242304"/>
          </a:xfrm>
          <a:prstGeom prst="rect">
            <a:avLst/>
          </a:prstGeom>
        </p:spPr>
        <p:txBody>
          <a:bodyPr lIns="0" tIns="0" rIns="0" bIns="0"/>
          <a:lstStyle>
            <a:lvl1pPr>
              <a:buNone/>
              <a:defRPr sz="1400" b="1">
                <a:solidFill>
                  <a:srgbClr val="E31937"/>
                </a:solidFill>
              </a:defRPr>
            </a:lvl1pPr>
          </a:lstStyle>
          <a:p>
            <a:pPr lvl="0"/>
            <a:r>
              <a:rPr lang="en-US" noProof="0" dirty="0"/>
              <a:t>Insert your title here</a:t>
            </a:r>
          </a:p>
        </p:txBody>
      </p:sp>
      <p:sp>
        <p:nvSpPr>
          <p:cNvPr id="23" name="Years experience and field placeholder 4">
            <a:extLst>
              <a:ext uri="{FF2B5EF4-FFF2-40B4-BE49-F238E27FC236}">
                <a16:creationId xmlns:a16="http://schemas.microsoft.com/office/drawing/2014/main" id="{4D12600E-F927-204E-9785-6D21E75B2E9D}"/>
              </a:ext>
            </a:extLst>
          </p:cNvPr>
          <p:cNvSpPr>
            <a:spLocks noGrp="1"/>
          </p:cNvSpPr>
          <p:nvPr>
            <p:ph type="body" sz="quarter" idx="16" hasCustomPrompt="1"/>
          </p:nvPr>
        </p:nvSpPr>
        <p:spPr>
          <a:xfrm>
            <a:off x="2295992" y="1644886"/>
            <a:ext cx="6840388" cy="269303"/>
          </a:xfrm>
          <a:prstGeom prst="rect">
            <a:avLst/>
          </a:prstGeom>
        </p:spPr>
        <p:txBody>
          <a:bodyPr lIns="0" tIns="0" rIns="0" bIns="0"/>
          <a:lstStyle>
            <a:lvl1pPr marL="0">
              <a:buNone/>
              <a:defRPr sz="1400"/>
            </a:lvl1pPr>
          </a:lstStyle>
          <a:p>
            <a:pPr lvl="0"/>
            <a:r>
              <a:rPr lang="en-US" noProof="0" dirty="0"/>
              <a:t>Insert years of experience and specify your field</a:t>
            </a:r>
          </a:p>
        </p:txBody>
      </p:sp>
      <p:cxnSp>
        <p:nvCxnSpPr>
          <p:cNvPr id="24" name="Black divider line">
            <a:extLst>
              <a:ext uri="{FF2B5EF4-FFF2-40B4-BE49-F238E27FC236}">
                <a16:creationId xmlns:a16="http://schemas.microsoft.com/office/drawing/2014/main" id="{88D1CEE3-25F9-A644-B5D1-88B5CE31DFE8}"/>
              </a:ext>
              <a:ext uri="{C183D7F6-B498-43B3-948B-1728B52AA6E4}">
                <adec:decorative xmlns:adec="http://schemas.microsoft.com/office/drawing/2017/decorative" val="1"/>
              </a:ext>
            </a:extLst>
          </p:cNvPr>
          <p:cNvCxnSpPr>
            <a:cxnSpLocks/>
          </p:cNvCxnSpPr>
          <p:nvPr userDrawn="1"/>
        </p:nvCxnSpPr>
        <p:spPr bwMode="gray">
          <a:xfrm>
            <a:off x="2286000" y="2039050"/>
            <a:ext cx="1524000" cy="0"/>
          </a:xfrm>
          <a:prstGeom prst="line">
            <a:avLst/>
          </a:prstGeom>
          <a:noFill/>
          <a:ln w="12700">
            <a:solidFill>
              <a:schemeClr val="tx1"/>
            </a:solidFill>
            <a:round/>
          </a:ln>
          <a:effectLst/>
        </p:spPr>
      </p:cxnSp>
      <p:sp>
        <p:nvSpPr>
          <p:cNvPr id="2" name="Education heading 9">
            <a:extLst>
              <a:ext uri="{FF2B5EF4-FFF2-40B4-BE49-F238E27FC236}">
                <a16:creationId xmlns:a16="http://schemas.microsoft.com/office/drawing/2014/main" id="{1FD8F504-46E4-155F-8089-722C75F57C44}"/>
              </a:ext>
            </a:extLst>
          </p:cNvPr>
          <p:cNvSpPr>
            <a:spLocks noGrp="1"/>
          </p:cNvSpPr>
          <p:nvPr>
            <p:ph type="body" sz="quarter" idx="24" hasCustomPrompt="1"/>
          </p:nvPr>
        </p:nvSpPr>
        <p:spPr>
          <a:xfrm>
            <a:off x="766618" y="2171195"/>
            <a:ext cx="1271016" cy="176230"/>
          </a:xfrm>
          <a:prstGeom prst="rect">
            <a:avLst/>
          </a:prstGeom>
        </p:spPr>
        <p:txBody>
          <a:bodyPr lIns="0" tIns="0" rIns="0" bIns="0"/>
          <a:lstStyle>
            <a:lvl1pPr marL="0" marR="0" indent="0" algn="l" defTabSz="914400" rtl="0" eaLnBrk="1" fontAlgn="auto" latinLnBrk="0" hangingPunct="1">
              <a:lnSpc>
                <a:spcPct val="100000"/>
              </a:lnSpc>
              <a:spcBef>
                <a:spcPct val="0"/>
              </a:spcBef>
              <a:spcAft>
                <a:spcPct val="0"/>
              </a:spcAft>
              <a:buClrTx/>
              <a:buSzTx/>
              <a:buFont typeface="Arial" pitchFamily="34" charset="0"/>
              <a:buNone/>
              <a:defRPr sz="1200" b="1">
                <a:solidFill>
                  <a:srgbClr val="5236AB"/>
                </a:solidFill>
                <a:latin typeface="+mj-lt"/>
              </a:defRPr>
            </a:lvl1p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US" sz="1200" b="1" noProof="0" dirty="0">
                <a:solidFill>
                  <a:srgbClr val="5135AA"/>
                </a:solidFill>
                <a:effectLst/>
                <a:latin typeface="Arial" pitchFamily="34" charset="0"/>
              </a:rPr>
              <a:t>Education</a:t>
            </a:r>
            <a:endParaRPr lang="en-US" noProof="0" dirty="0"/>
          </a:p>
        </p:txBody>
      </p:sp>
      <p:sp>
        <p:nvSpPr>
          <p:cNvPr id="33" name="Education placeholder 10">
            <a:extLst>
              <a:ext uri="{FF2B5EF4-FFF2-40B4-BE49-F238E27FC236}">
                <a16:creationId xmlns:a16="http://schemas.microsoft.com/office/drawing/2014/main" id="{0E6E6EE5-3E45-724C-B03C-6AF0B9F54EB7}"/>
              </a:ext>
            </a:extLst>
          </p:cNvPr>
          <p:cNvSpPr>
            <a:spLocks noGrp="1"/>
          </p:cNvSpPr>
          <p:nvPr>
            <p:ph type="body" sz="quarter" idx="17" hasCustomPrompt="1"/>
          </p:nvPr>
        </p:nvSpPr>
        <p:spPr>
          <a:xfrm>
            <a:off x="767409" y="2397065"/>
            <a:ext cx="1271016" cy="905256"/>
          </a:xfrm>
          <a:prstGeom prst="rect">
            <a:avLst/>
          </a:prstGeom>
        </p:spPr>
        <p:txBody>
          <a:bodyPr lIns="0" tIns="0" rIns="0" bIns="0"/>
          <a:lstStyle>
            <a:lvl1pPr marL="0">
              <a:lnSpc>
                <a:spcPct val="100000"/>
              </a:lnSpc>
              <a:spcBef>
                <a:spcPct val="0"/>
              </a:spcBef>
              <a:spcAft>
                <a:spcPts val="300"/>
              </a:spcAft>
              <a:buNone/>
              <a:defRPr sz="1000" b="0">
                <a:solidFill>
                  <a:schemeClr val="tx1"/>
                </a:solidFill>
              </a:defRPr>
            </a:lvl1pPr>
          </a:lstStyle>
          <a:p>
            <a:pPr lvl="0"/>
            <a:r>
              <a:rPr lang="en-US" noProof="0" dirty="0"/>
              <a:t>Text</a:t>
            </a:r>
          </a:p>
        </p:txBody>
      </p:sp>
      <p:sp>
        <p:nvSpPr>
          <p:cNvPr id="5" name="Trainings and Certifications heading 11">
            <a:extLst>
              <a:ext uri="{FF2B5EF4-FFF2-40B4-BE49-F238E27FC236}">
                <a16:creationId xmlns:a16="http://schemas.microsoft.com/office/drawing/2014/main" id="{3B4038C1-CF32-5E8E-A8EC-A1AA657A5CE7}"/>
              </a:ext>
            </a:extLst>
          </p:cNvPr>
          <p:cNvSpPr>
            <a:spLocks noGrp="1"/>
          </p:cNvSpPr>
          <p:nvPr>
            <p:ph type="body" sz="quarter" idx="26" hasCustomPrompt="1"/>
          </p:nvPr>
        </p:nvSpPr>
        <p:spPr>
          <a:xfrm>
            <a:off x="766618" y="3355559"/>
            <a:ext cx="1271016" cy="369332"/>
          </a:xfrm>
          <a:prstGeom prst="rect">
            <a:avLst/>
          </a:prstGeom>
        </p:spPr>
        <p:txBody>
          <a:bodyPr lIns="0" tIns="0" rIns="0" bIns="0">
            <a:spAutoFit/>
          </a:bodyPr>
          <a:lstStyle>
            <a:lvl1pPr marL="0" marR="0" indent="0" algn="l" defTabSz="914400" rtl="0" eaLnBrk="1" fontAlgn="auto" latinLnBrk="0" hangingPunct="1">
              <a:lnSpc>
                <a:spcPct val="100000"/>
              </a:lnSpc>
              <a:spcBef>
                <a:spcPct val="0"/>
              </a:spcBef>
              <a:spcAft>
                <a:spcPct val="0"/>
              </a:spcAft>
              <a:buClrTx/>
              <a:buSzTx/>
              <a:buFont typeface="Arial" pitchFamily="34" charset="0"/>
              <a:buNone/>
              <a:defRPr sz="1200" b="1">
                <a:solidFill>
                  <a:srgbClr val="5236AB"/>
                </a:solidFill>
                <a:latin typeface="+mj-lt"/>
              </a:defRPr>
            </a:lvl1p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US" sz="1200" b="1" noProof="0" dirty="0">
                <a:solidFill>
                  <a:srgbClr val="5135AA"/>
                </a:solidFill>
                <a:effectLst/>
                <a:latin typeface="Arial" pitchFamily="34" charset="0"/>
              </a:rPr>
              <a:t>Trainings and certifications</a:t>
            </a:r>
          </a:p>
        </p:txBody>
      </p:sp>
      <p:sp>
        <p:nvSpPr>
          <p:cNvPr id="6" name="Trainings and Certifications placeholder 12">
            <a:extLst>
              <a:ext uri="{FF2B5EF4-FFF2-40B4-BE49-F238E27FC236}">
                <a16:creationId xmlns:a16="http://schemas.microsoft.com/office/drawing/2014/main" id="{DE764737-C8EE-6D98-6071-BDC90207FC65}"/>
              </a:ext>
            </a:extLst>
          </p:cNvPr>
          <p:cNvSpPr>
            <a:spLocks noGrp="1"/>
          </p:cNvSpPr>
          <p:nvPr>
            <p:ph type="body" sz="quarter" idx="27" hasCustomPrompt="1"/>
          </p:nvPr>
        </p:nvSpPr>
        <p:spPr>
          <a:xfrm>
            <a:off x="767409" y="3770628"/>
            <a:ext cx="1271016" cy="905256"/>
          </a:xfrm>
          <a:prstGeom prst="rect">
            <a:avLst/>
          </a:prstGeom>
        </p:spPr>
        <p:txBody>
          <a:bodyPr lIns="0" tIns="0" rIns="0" bIns="0"/>
          <a:lstStyle>
            <a:lvl1pPr marL="0">
              <a:lnSpc>
                <a:spcPct val="100000"/>
              </a:lnSpc>
              <a:spcBef>
                <a:spcPct val="0"/>
              </a:spcBef>
              <a:spcAft>
                <a:spcPts val="300"/>
              </a:spcAft>
              <a:buNone/>
              <a:defRPr sz="1000" b="0">
                <a:solidFill>
                  <a:schemeClr val="tx1"/>
                </a:solidFill>
              </a:defRPr>
            </a:lvl1pPr>
          </a:lstStyle>
          <a:p>
            <a:pPr lvl="0"/>
            <a:r>
              <a:rPr lang="en-US" noProof="0" dirty="0"/>
              <a:t>Text</a:t>
            </a:r>
          </a:p>
        </p:txBody>
      </p:sp>
      <p:sp>
        <p:nvSpPr>
          <p:cNvPr id="7" name="Industry Experience heading 13">
            <a:extLst>
              <a:ext uri="{FF2B5EF4-FFF2-40B4-BE49-F238E27FC236}">
                <a16:creationId xmlns:a16="http://schemas.microsoft.com/office/drawing/2014/main" id="{C5F521A6-3EB1-E1C7-732A-10CFF53ADBFA}"/>
              </a:ext>
            </a:extLst>
          </p:cNvPr>
          <p:cNvSpPr>
            <a:spLocks noGrp="1"/>
          </p:cNvSpPr>
          <p:nvPr>
            <p:ph type="body" sz="quarter" idx="28" hasCustomPrompt="1"/>
          </p:nvPr>
        </p:nvSpPr>
        <p:spPr>
          <a:xfrm>
            <a:off x="766618" y="4718174"/>
            <a:ext cx="1271016" cy="369332"/>
          </a:xfrm>
          <a:prstGeom prst="rect">
            <a:avLst/>
          </a:prstGeom>
        </p:spPr>
        <p:txBody>
          <a:bodyPr lIns="0" tIns="0" rIns="0" bIns="0">
            <a:spAutoFit/>
          </a:bodyPr>
          <a:lstStyle>
            <a:lvl1pPr marL="0" marR="0" indent="0" algn="l" defTabSz="914400" rtl="0" eaLnBrk="1" fontAlgn="auto" latinLnBrk="0" hangingPunct="1">
              <a:lnSpc>
                <a:spcPct val="100000"/>
              </a:lnSpc>
              <a:spcBef>
                <a:spcPct val="0"/>
              </a:spcBef>
              <a:spcAft>
                <a:spcPct val="0"/>
              </a:spcAft>
              <a:buClrTx/>
              <a:buSzTx/>
              <a:buFont typeface="Arial" pitchFamily="34" charset="0"/>
              <a:buNone/>
              <a:defRPr sz="1200" b="1">
                <a:solidFill>
                  <a:srgbClr val="5236AB"/>
                </a:solidFill>
                <a:latin typeface="+mj-lt"/>
              </a:defRPr>
            </a:lvl1p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US" sz="1200" b="1" noProof="0" dirty="0">
                <a:solidFill>
                  <a:srgbClr val="5135AA"/>
                </a:solidFill>
                <a:effectLst/>
                <a:latin typeface="Arial" pitchFamily="34" charset="0"/>
              </a:rPr>
              <a:t>Industry experience </a:t>
            </a:r>
          </a:p>
        </p:txBody>
      </p:sp>
      <p:sp>
        <p:nvSpPr>
          <p:cNvPr id="8" name="Industry Experience placeholder 14">
            <a:extLst>
              <a:ext uri="{FF2B5EF4-FFF2-40B4-BE49-F238E27FC236}">
                <a16:creationId xmlns:a16="http://schemas.microsoft.com/office/drawing/2014/main" id="{7915FE71-ED13-F277-0F2A-FF9B823EBB58}"/>
              </a:ext>
            </a:extLst>
          </p:cNvPr>
          <p:cNvSpPr>
            <a:spLocks noGrp="1"/>
          </p:cNvSpPr>
          <p:nvPr>
            <p:ph type="body" sz="quarter" idx="29" hasCustomPrompt="1"/>
          </p:nvPr>
        </p:nvSpPr>
        <p:spPr>
          <a:xfrm>
            <a:off x="767409" y="5143529"/>
            <a:ext cx="1271016" cy="928087"/>
          </a:xfrm>
          <a:prstGeom prst="rect">
            <a:avLst/>
          </a:prstGeom>
        </p:spPr>
        <p:txBody>
          <a:bodyPr lIns="0" tIns="0" rIns="0" bIns="0"/>
          <a:lstStyle>
            <a:lvl1pPr marL="0">
              <a:lnSpc>
                <a:spcPct val="100000"/>
              </a:lnSpc>
              <a:spcBef>
                <a:spcPct val="0"/>
              </a:spcBef>
              <a:spcAft>
                <a:spcPts val="300"/>
              </a:spcAft>
              <a:buNone/>
              <a:defRPr sz="1000" b="0">
                <a:solidFill>
                  <a:schemeClr val="tx1"/>
                </a:solidFill>
              </a:defRPr>
            </a:lvl1pPr>
          </a:lstStyle>
          <a:p>
            <a:pPr lvl="0"/>
            <a:r>
              <a:rPr lang="en-US" noProof="0" dirty="0"/>
              <a:t>Text</a:t>
            </a:r>
          </a:p>
        </p:txBody>
      </p:sp>
      <p:sp>
        <p:nvSpPr>
          <p:cNvPr id="27" name="Profile heading 5">
            <a:extLst>
              <a:ext uri="{FF2B5EF4-FFF2-40B4-BE49-F238E27FC236}">
                <a16:creationId xmlns:a16="http://schemas.microsoft.com/office/drawing/2014/main" id="{FBFE1A4F-1319-5F40-82D6-46309EFFB0F2}"/>
              </a:ext>
            </a:extLst>
          </p:cNvPr>
          <p:cNvSpPr>
            <a:spLocks noGrp="1"/>
          </p:cNvSpPr>
          <p:nvPr>
            <p:ph type="body" sz="quarter" idx="20" hasCustomPrompt="1"/>
          </p:nvPr>
        </p:nvSpPr>
        <p:spPr>
          <a:xfrm>
            <a:off x="2295992" y="2176272"/>
            <a:ext cx="9115474" cy="173736"/>
          </a:xfrm>
          <a:prstGeom prst="rect">
            <a:avLst/>
          </a:prstGeom>
        </p:spPr>
        <p:txBody>
          <a:bodyPr lIns="0" tIns="0" rIns="0" bIns="0"/>
          <a:lstStyle>
            <a:lvl1pPr marL="0" indent="0">
              <a:spcBef>
                <a:spcPct val="0"/>
              </a:spcBef>
              <a:buNone/>
              <a:defRPr sz="1200" b="1">
                <a:solidFill>
                  <a:srgbClr val="5236AB"/>
                </a:solidFill>
                <a:latin typeface="+mj-lt"/>
              </a:defRPr>
            </a:lvl1pPr>
          </a:lstStyle>
          <a:p>
            <a:r>
              <a:rPr lang="en-US" noProof="0" dirty="0"/>
              <a:t>Profile</a:t>
            </a:r>
          </a:p>
        </p:txBody>
      </p:sp>
      <p:sp>
        <p:nvSpPr>
          <p:cNvPr id="29" name="Profile text Placeholder 6">
            <a:extLst>
              <a:ext uri="{FF2B5EF4-FFF2-40B4-BE49-F238E27FC236}">
                <a16:creationId xmlns:a16="http://schemas.microsoft.com/office/drawing/2014/main" id="{EE8A863E-8FBF-724E-80FA-10640EBD0C4C}"/>
              </a:ext>
            </a:extLst>
          </p:cNvPr>
          <p:cNvSpPr>
            <a:spLocks noGrp="1"/>
          </p:cNvSpPr>
          <p:nvPr>
            <p:ph type="body" sz="quarter" idx="19" hasCustomPrompt="1"/>
          </p:nvPr>
        </p:nvSpPr>
        <p:spPr>
          <a:xfrm>
            <a:off x="2295992" y="2397784"/>
            <a:ext cx="9116568" cy="903855"/>
          </a:xfrm>
          <a:prstGeom prst="rect">
            <a:avLst/>
          </a:prstGeom>
        </p:spPr>
        <p:txBody>
          <a:bodyPr lIns="0" tIns="0" rIns="0" bIns="0"/>
          <a:lstStyle>
            <a:lvl1pPr marL="0" indent="-102625">
              <a:lnSpc>
                <a:spcPct val="140000"/>
              </a:lnSpc>
              <a:spcBef>
                <a:spcPct val="0"/>
              </a:spcBef>
              <a:buFont typeface="Arial" pitchFamily="34" charset="0"/>
              <a:buNone/>
              <a:defRPr sz="1000" b="0">
                <a:solidFill>
                  <a:schemeClr val="tx1"/>
                </a:solidFill>
              </a:defRPr>
            </a:lvl1pPr>
          </a:lstStyle>
          <a:p>
            <a:pPr lvl="0"/>
            <a:r>
              <a:rPr lang="en-US" noProof="0" dirty="0"/>
              <a:t>Text</a:t>
            </a:r>
          </a:p>
        </p:txBody>
      </p:sp>
      <p:sp>
        <p:nvSpPr>
          <p:cNvPr id="28" name="CGI experience heading 7">
            <a:extLst>
              <a:ext uri="{FF2B5EF4-FFF2-40B4-BE49-F238E27FC236}">
                <a16:creationId xmlns:a16="http://schemas.microsoft.com/office/drawing/2014/main" id="{2DF68F94-DB4D-3642-8310-76BAD8D95A68}"/>
              </a:ext>
            </a:extLst>
          </p:cNvPr>
          <p:cNvSpPr>
            <a:spLocks noGrp="1"/>
          </p:cNvSpPr>
          <p:nvPr>
            <p:ph type="body" sz="quarter" idx="22" hasCustomPrompt="1"/>
          </p:nvPr>
        </p:nvSpPr>
        <p:spPr>
          <a:xfrm>
            <a:off x="2295992" y="3350482"/>
            <a:ext cx="9115474" cy="173736"/>
          </a:xfrm>
          <a:prstGeom prst="rect">
            <a:avLst/>
          </a:prstGeom>
          <a:noFill/>
        </p:spPr>
        <p:txBody>
          <a:bodyPr lIns="0" tIns="0" rIns="0" bIns="0"/>
          <a:lstStyle>
            <a:lvl1pPr marL="0" indent="0">
              <a:spcBef>
                <a:spcPct val="0"/>
              </a:spcBef>
              <a:buFont typeface="Arial" pitchFamily="34" charset="0"/>
              <a:buNone/>
              <a:defRPr sz="1200" b="1">
                <a:solidFill>
                  <a:srgbClr val="5236AB"/>
                </a:solidFill>
                <a:latin typeface="+mj-lt"/>
              </a:defRPr>
            </a:lvl1pPr>
          </a:lstStyle>
          <a:p>
            <a:pPr indent="0">
              <a:buFont typeface="Arial" pitchFamily="34" charset="0"/>
              <a:buNone/>
            </a:pPr>
            <a:r>
              <a:rPr lang="en-US" noProof="0" dirty="0"/>
              <a:t>CGI Experience</a:t>
            </a:r>
            <a:endParaRPr lang="en-US" sz="1200" b="1" noProof="0" dirty="0">
              <a:solidFill>
                <a:schemeClr val="accent3"/>
              </a:solidFill>
            </a:endParaRPr>
          </a:p>
        </p:txBody>
      </p:sp>
      <p:sp>
        <p:nvSpPr>
          <p:cNvPr id="12" name="CGI experience placeholder 8">
            <a:extLst>
              <a:ext uri="{FF2B5EF4-FFF2-40B4-BE49-F238E27FC236}">
                <a16:creationId xmlns:a16="http://schemas.microsoft.com/office/drawing/2014/main" id="{3ED21DB0-6FD4-6DC8-7B82-36996F4C90D9}"/>
              </a:ext>
            </a:extLst>
          </p:cNvPr>
          <p:cNvSpPr>
            <a:spLocks noGrp="1"/>
          </p:cNvSpPr>
          <p:nvPr>
            <p:ph type="body" sz="quarter" idx="30" hasCustomPrompt="1"/>
          </p:nvPr>
        </p:nvSpPr>
        <p:spPr>
          <a:xfrm>
            <a:off x="2295144" y="3562212"/>
            <a:ext cx="9116568" cy="2509404"/>
          </a:xfrm>
          <a:prstGeom prst="rect">
            <a:avLst/>
          </a:prstGeom>
          <a:noFill/>
        </p:spPr>
        <p:txBody>
          <a:bodyPr lIns="0" tIns="0" rIns="0" bIns="0" numCol="2"/>
          <a:lstStyle>
            <a:lvl1pPr marL="0" indent="0">
              <a:lnSpc>
                <a:spcPct val="140000"/>
              </a:lnSpc>
              <a:spcBef>
                <a:spcPts val="0"/>
              </a:spcBef>
              <a:buFont typeface="Arial" panose="020B0604020202020204" pitchFamily="34" charset="0"/>
              <a:buNone/>
              <a:defRPr sz="1000">
                <a:solidFill>
                  <a:srgbClr val="E31937"/>
                </a:solidFill>
              </a:defRPr>
            </a:lvl1pPr>
            <a:lvl2pPr marL="169863" indent="-169863">
              <a:lnSpc>
                <a:spcPct val="140000"/>
              </a:lnSpc>
              <a:spcBef>
                <a:spcPts val="0"/>
              </a:spcBef>
              <a:buFont typeface="Arial" panose="020B0604020202020204" pitchFamily="34" charset="0"/>
              <a:buChar char="•"/>
              <a:defRPr sz="1000"/>
            </a:lvl2pPr>
            <a:lvl3pPr marL="457200" indent="-223838">
              <a:lnSpc>
                <a:spcPct val="140000"/>
              </a:lnSpc>
              <a:spcBef>
                <a:spcPts val="0"/>
              </a:spcBef>
              <a:buFont typeface="Arial" panose="020B0604020202020204" pitchFamily="34" charset="0"/>
              <a:buChar char="─"/>
              <a:defRPr sz="1000"/>
            </a:lvl3pPr>
          </a:lstStyle>
          <a:p>
            <a:pPr lvl="0"/>
            <a:r>
              <a:rPr lang="en-US" noProof="0" dirty="0"/>
              <a:t>Client, Project description (Dates mm/</a:t>
            </a:r>
            <a:r>
              <a:rPr lang="en-US" noProof="0" dirty="0" err="1"/>
              <a:t>yy</a:t>
            </a:r>
            <a:r>
              <a:rPr lang="en-US" noProof="0" dirty="0"/>
              <a:t> to mm/</a:t>
            </a:r>
            <a:r>
              <a:rPr lang="en-US" noProof="0" dirty="0" err="1"/>
              <a:t>yy</a:t>
            </a:r>
            <a:r>
              <a:rPr lang="en-US" noProof="0" dirty="0"/>
              <a:t>)</a:t>
            </a:r>
          </a:p>
          <a:p>
            <a:pPr lvl="1"/>
            <a:r>
              <a:rPr lang="en-US" noProof="0" dirty="0"/>
              <a:t>Provide a brief project description or your tasks in a short paragraph</a:t>
            </a:r>
          </a:p>
          <a:p>
            <a:pPr lvl="2"/>
            <a:r>
              <a:rPr lang="en-US" noProof="0" dirty="0"/>
              <a:t>Third level</a:t>
            </a:r>
          </a:p>
        </p:txBody>
      </p:sp>
      <p:pic>
        <p:nvPicPr>
          <p:cNvPr id="18" name="CGI Logo">
            <a:extLst>
              <a:ext uri="{FF2B5EF4-FFF2-40B4-BE49-F238E27FC236}">
                <a16:creationId xmlns:a16="http://schemas.microsoft.com/office/drawing/2014/main" id="{8B094C90-E1A2-9948-AB43-B471059D60B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668000" y="6123539"/>
            <a:ext cx="773004" cy="359708"/>
          </a:xfrm>
          <a:prstGeom prst="rect">
            <a:avLst/>
          </a:prstGeom>
          <a:solidFill>
            <a:schemeClr val="bg1"/>
          </a:solidFill>
        </p:spPr>
      </p:pic>
      <p:sp>
        <p:nvSpPr>
          <p:cNvPr id="9" name="Footer Placeholder 8">
            <a:extLst>
              <a:ext uri="{FF2B5EF4-FFF2-40B4-BE49-F238E27FC236}">
                <a16:creationId xmlns:a16="http://schemas.microsoft.com/office/drawing/2014/main" id="{BDC0B927-1636-F1BA-BE47-8BD02F852C75}"/>
              </a:ext>
              <a:ext uri="{C183D7F6-B498-43B3-948B-1728B52AA6E4}">
                <adec:decorative xmlns:adec="http://schemas.microsoft.com/office/drawing/2017/decorative" val="1"/>
              </a:ext>
            </a:extLst>
          </p:cNvPr>
          <p:cNvSpPr>
            <a:spLocks noGrp="1"/>
          </p:cNvSpPr>
          <p:nvPr>
            <p:ph type="ftr" sz="quarter" idx="32"/>
          </p:nvPr>
        </p:nvSpPr>
        <p:spPr/>
        <p:txBody>
          <a:bodyPr/>
          <a:lstStyle/>
          <a:p>
            <a:endParaRPr lang="en-US" noProof="0" dirty="0"/>
          </a:p>
        </p:txBody>
      </p:sp>
      <p:sp>
        <p:nvSpPr>
          <p:cNvPr id="3" name="Slide Number Placeholder 16">
            <a:extLst>
              <a:ext uri="{FF2B5EF4-FFF2-40B4-BE49-F238E27FC236}">
                <a16:creationId xmlns:a16="http://schemas.microsoft.com/office/drawing/2014/main" id="{CE0B31F8-A870-7693-D541-9C870D5181B2}"/>
              </a:ext>
              <a:ext uri="{C183D7F6-B498-43B3-948B-1728B52AA6E4}">
                <adec:decorative xmlns:adec="http://schemas.microsoft.com/office/drawing/2017/decorative" val="1"/>
              </a:ext>
            </a:extLst>
          </p:cNvPr>
          <p:cNvSpPr>
            <a:spLocks noGrp="1"/>
          </p:cNvSpPr>
          <p:nvPr>
            <p:ph type="sldNum" sz="quarter" idx="40"/>
          </p:nvPr>
        </p:nvSpPr>
        <p:spPr>
          <a:xfrm>
            <a:off x="11162244" y="6967728"/>
            <a:ext cx="261660" cy="137160"/>
          </a:xfrm>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2176854073"/>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V/Resume slide – Layout 2B">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EC2A7C9A-86BC-42EC-9662-AAB1B6F0FB07}"/>
              </a:ext>
            </a:extLst>
          </p:cNvPr>
          <p:cNvSpPr>
            <a:spLocks noGrp="1"/>
          </p:cNvSpPr>
          <p:nvPr>
            <p:ph type="title" hasCustomPrompt="1"/>
          </p:nvPr>
        </p:nvSpPr>
        <p:spPr>
          <a:xfrm>
            <a:off x="2293112" y="685800"/>
            <a:ext cx="6839712" cy="530352"/>
          </a:xfrm>
        </p:spPr>
        <p:txBody>
          <a:bodyPr>
            <a:noAutofit/>
          </a:bodyPr>
          <a:lstStyle>
            <a:lvl1pPr marL="0" indent="0">
              <a:buFont typeface="Arial" panose="020B0604020202020204" pitchFamily="34" charset="0"/>
              <a:buNone/>
              <a:defRPr sz="2800">
                <a:solidFill>
                  <a:schemeClr val="tx1"/>
                </a:solidFill>
                <a:latin typeface="+mj-lt"/>
              </a:defRPr>
            </a:lvl1pPr>
          </a:lstStyle>
          <a:p>
            <a:r>
              <a:rPr lang="en-US" noProof="0" dirty="0"/>
              <a:t>CV/Resume layout 2B – click to add name</a:t>
            </a:r>
          </a:p>
        </p:txBody>
      </p:sp>
      <p:sp>
        <p:nvSpPr>
          <p:cNvPr id="3" name="Cornerstone">
            <a:extLst>
              <a:ext uri="{FF2B5EF4-FFF2-40B4-BE49-F238E27FC236}">
                <a16:creationId xmlns:a16="http://schemas.microsoft.com/office/drawing/2014/main" id="{20503735-E700-A08F-CA56-1716FA65B6B7}"/>
              </a:ext>
              <a:ext uri="{C183D7F6-B498-43B3-948B-1728B52AA6E4}">
                <adec:decorative xmlns:adec="http://schemas.microsoft.com/office/drawing/2017/decorative" val="1"/>
              </a:ext>
            </a:extLst>
          </p:cNvPr>
          <p:cNvSpPr>
            <a:spLocks noChangeAspect="1"/>
          </p:cNvSpPr>
          <p:nvPr userDrawn="1"/>
        </p:nvSpPr>
        <p:spPr bwMode="gray">
          <a:xfrm rot="16200000">
            <a:off x="10119233" y="770932"/>
            <a:ext cx="1307399" cy="1307398"/>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a:gsLst>
              <a:gs pos="0">
                <a:srgbClr val="FFCDD2"/>
              </a:gs>
              <a:gs pos="33000">
                <a:srgbClr val="FF6A00"/>
              </a:gs>
              <a:gs pos="66000">
                <a:srgbClr val="E31937"/>
              </a:gs>
              <a:gs pos="100000">
                <a:srgbClr val="991F3D"/>
              </a:gs>
            </a:gsLst>
            <a:lin ang="5400000" scaled="0"/>
          </a:gradFill>
        </p:spPr>
        <p:txBody>
          <a:bodyPr vert="horz" wrap="square" lIns="0" tIns="0" rIns="0" bIns="0" rtlCol="0" anchor="t" anchorCtr="0">
            <a:normAutofit/>
          </a:bodyPr>
          <a:lstStyle/>
          <a:p>
            <a:pPr lvl="0"/>
            <a:endParaRPr lang="en-US" noProof="0" dirty="0"/>
          </a:p>
        </p:txBody>
      </p:sp>
      <p:sp>
        <p:nvSpPr>
          <p:cNvPr id="20" name="Picture Placeholder 2" descr="Photograph of Name (person the slide is referencing)">
            <a:extLst>
              <a:ext uri="{FF2B5EF4-FFF2-40B4-BE49-F238E27FC236}">
                <a16:creationId xmlns:a16="http://schemas.microsoft.com/office/drawing/2014/main" id="{E1DAC4B7-C35F-7044-83C8-D938420F6B74}"/>
              </a:ext>
            </a:extLst>
          </p:cNvPr>
          <p:cNvSpPr>
            <a:spLocks noGrp="1"/>
          </p:cNvSpPr>
          <p:nvPr>
            <p:ph type="pic" sz="quarter" idx="11"/>
          </p:nvPr>
        </p:nvSpPr>
        <p:spPr>
          <a:xfrm>
            <a:off x="766763" y="685800"/>
            <a:ext cx="1268099" cy="1268099"/>
          </a:xfrm>
          <a:prstGeom prst="rect">
            <a:avLst/>
          </a:prstGeom>
        </p:spPr>
        <p:txBody>
          <a:bodyPr/>
          <a:lstStyle>
            <a:lvl1pPr marL="0" indent="0">
              <a:buNone/>
              <a:defRPr sz="1400"/>
            </a:lvl1pPr>
          </a:lstStyle>
          <a:p>
            <a:r>
              <a:rPr lang="en-US" noProof="0"/>
              <a:t>Click icon to add picture</a:t>
            </a:r>
            <a:endParaRPr lang="en-US" noProof="0" dirty="0"/>
          </a:p>
        </p:txBody>
      </p:sp>
      <p:sp>
        <p:nvSpPr>
          <p:cNvPr id="22" name="Job Title Placeholder 3">
            <a:extLst>
              <a:ext uri="{FF2B5EF4-FFF2-40B4-BE49-F238E27FC236}">
                <a16:creationId xmlns:a16="http://schemas.microsoft.com/office/drawing/2014/main" id="{EF63D75B-27D2-1A46-8CF6-000336CAFAEB}"/>
              </a:ext>
            </a:extLst>
          </p:cNvPr>
          <p:cNvSpPr>
            <a:spLocks noGrp="1"/>
          </p:cNvSpPr>
          <p:nvPr>
            <p:ph type="body" sz="quarter" idx="14" hasCustomPrompt="1"/>
          </p:nvPr>
        </p:nvSpPr>
        <p:spPr>
          <a:xfrm>
            <a:off x="2295992" y="1390015"/>
            <a:ext cx="6840388" cy="242304"/>
          </a:xfrm>
          <a:prstGeom prst="rect">
            <a:avLst/>
          </a:prstGeom>
        </p:spPr>
        <p:txBody>
          <a:bodyPr lIns="0" tIns="0" rIns="0" bIns="0"/>
          <a:lstStyle>
            <a:lvl1pPr>
              <a:buNone/>
              <a:defRPr sz="1400" b="1">
                <a:solidFill>
                  <a:srgbClr val="E31937"/>
                </a:solidFill>
              </a:defRPr>
            </a:lvl1pPr>
          </a:lstStyle>
          <a:p>
            <a:pPr lvl="0"/>
            <a:r>
              <a:rPr lang="en-US" noProof="0" dirty="0"/>
              <a:t>Insert your title here</a:t>
            </a:r>
          </a:p>
        </p:txBody>
      </p:sp>
      <p:sp>
        <p:nvSpPr>
          <p:cNvPr id="23" name="Years experience and field placeholder 4">
            <a:extLst>
              <a:ext uri="{FF2B5EF4-FFF2-40B4-BE49-F238E27FC236}">
                <a16:creationId xmlns:a16="http://schemas.microsoft.com/office/drawing/2014/main" id="{4D12600E-F927-204E-9785-6D21E75B2E9D}"/>
              </a:ext>
            </a:extLst>
          </p:cNvPr>
          <p:cNvSpPr>
            <a:spLocks noGrp="1"/>
          </p:cNvSpPr>
          <p:nvPr>
            <p:ph type="body" sz="quarter" idx="16" hasCustomPrompt="1"/>
          </p:nvPr>
        </p:nvSpPr>
        <p:spPr>
          <a:xfrm>
            <a:off x="2295992" y="1644886"/>
            <a:ext cx="6840388" cy="269303"/>
          </a:xfrm>
          <a:prstGeom prst="rect">
            <a:avLst/>
          </a:prstGeom>
        </p:spPr>
        <p:txBody>
          <a:bodyPr lIns="0" tIns="0" rIns="0" bIns="0"/>
          <a:lstStyle>
            <a:lvl1pPr marL="0">
              <a:buNone/>
              <a:defRPr sz="1400"/>
            </a:lvl1pPr>
          </a:lstStyle>
          <a:p>
            <a:pPr lvl="0"/>
            <a:r>
              <a:rPr lang="en-US" noProof="0" dirty="0"/>
              <a:t>Insert years of experience and specify your field</a:t>
            </a:r>
          </a:p>
        </p:txBody>
      </p:sp>
      <p:cxnSp>
        <p:nvCxnSpPr>
          <p:cNvPr id="24" name="Black divider line">
            <a:extLst>
              <a:ext uri="{FF2B5EF4-FFF2-40B4-BE49-F238E27FC236}">
                <a16:creationId xmlns:a16="http://schemas.microsoft.com/office/drawing/2014/main" id="{88D1CEE3-25F9-A644-B5D1-88B5CE31DFE8}"/>
              </a:ext>
              <a:ext uri="{C183D7F6-B498-43B3-948B-1728B52AA6E4}">
                <adec:decorative xmlns:adec="http://schemas.microsoft.com/office/drawing/2017/decorative" val="1"/>
              </a:ext>
            </a:extLst>
          </p:cNvPr>
          <p:cNvCxnSpPr>
            <a:cxnSpLocks/>
          </p:cNvCxnSpPr>
          <p:nvPr userDrawn="1"/>
        </p:nvCxnSpPr>
        <p:spPr bwMode="gray">
          <a:xfrm>
            <a:off x="2286000" y="2039050"/>
            <a:ext cx="1524000" cy="0"/>
          </a:xfrm>
          <a:prstGeom prst="line">
            <a:avLst/>
          </a:prstGeom>
          <a:noFill/>
          <a:ln w="12700">
            <a:solidFill>
              <a:schemeClr val="tx1"/>
            </a:solidFill>
            <a:round/>
          </a:ln>
          <a:effectLst/>
        </p:spPr>
      </p:cxnSp>
      <p:sp>
        <p:nvSpPr>
          <p:cNvPr id="17" name="Education heading 9">
            <a:extLst>
              <a:ext uri="{FF2B5EF4-FFF2-40B4-BE49-F238E27FC236}">
                <a16:creationId xmlns:a16="http://schemas.microsoft.com/office/drawing/2014/main" id="{E4AA569B-C28D-AD47-9953-D0588135086D}"/>
              </a:ext>
            </a:extLst>
          </p:cNvPr>
          <p:cNvSpPr>
            <a:spLocks noGrp="1"/>
          </p:cNvSpPr>
          <p:nvPr>
            <p:ph type="body" sz="quarter" idx="24" hasCustomPrompt="1"/>
          </p:nvPr>
        </p:nvSpPr>
        <p:spPr>
          <a:xfrm>
            <a:off x="766618" y="2176272"/>
            <a:ext cx="1271016" cy="176230"/>
          </a:xfrm>
          <a:prstGeom prst="rect">
            <a:avLst/>
          </a:prstGeom>
        </p:spPr>
        <p:txBody>
          <a:bodyPr lIns="0" tIns="0" rIns="0" bIns="0"/>
          <a:lstStyle>
            <a:lvl1pPr marL="0" marR="0" indent="0" algn="l" defTabSz="914400" rtl="0" eaLnBrk="1" fontAlgn="auto" latinLnBrk="0" hangingPunct="1">
              <a:lnSpc>
                <a:spcPct val="100000"/>
              </a:lnSpc>
              <a:spcBef>
                <a:spcPct val="0"/>
              </a:spcBef>
              <a:spcAft>
                <a:spcPct val="0"/>
              </a:spcAft>
              <a:buClrTx/>
              <a:buSzTx/>
              <a:buFont typeface="Arial" pitchFamily="34" charset="0"/>
              <a:buNone/>
              <a:defRPr sz="1200" b="1">
                <a:solidFill>
                  <a:srgbClr val="5236AB"/>
                </a:solidFill>
                <a:latin typeface="+mj-lt"/>
              </a:defRPr>
            </a:lvl1p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US" sz="1200" b="1" noProof="0" dirty="0">
                <a:solidFill>
                  <a:srgbClr val="5135AA"/>
                </a:solidFill>
                <a:effectLst/>
                <a:latin typeface="Arial" pitchFamily="34" charset="0"/>
              </a:rPr>
              <a:t>Education</a:t>
            </a:r>
            <a:endParaRPr lang="en-US" noProof="0" dirty="0"/>
          </a:p>
        </p:txBody>
      </p:sp>
      <p:sp>
        <p:nvSpPr>
          <p:cNvPr id="33" name="Education placeholder 10">
            <a:extLst>
              <a:ext uri="{FF2B5EF4-FFF2-40B4-BE49-F238E27FC236}">
                <a16:creationId xmlns:a16="http://schemas.microsoft.com/office/drawing/2014/main" id="{0E6E6EE5-3E45-724C-B03C-6AF0B9F54EB7}"/>
              </a:ext>
            </a:extLst>
          </p:cNvPr>
          <p:cNvSpPr>
            <a:spLocks noGrp="1"/>
          </p:cNvSpPr>
          <p:nvPr>
            <p:ph type="body" sz="quarter" idx="17" hasCustomPrompt="1"/>
          </p:nvPr>
        </p:nvSpPr>
        <p:spPr>
          <a:xfrm>
            <a:off x="767409" y="2397065"/>
            <a:ext cx="1271016" cy="905256"/>
          </a:xfrm>
          <a:prstGeom prst="rect">
            <a:avLst/>
          </a:prstGeom>
        </p:spPr>
        <p:txBody>
          <a:bodyPr lIns="0" tIns="0" rIns="0" bIns="0"/>
          <a:lstStyle>
            <a:lvl1pPr marL="0">
              <a:lnSpc>
                <a:spcPct val="100000"/>
              </a:lnSpc>
              <a:spcBef>
                <a:spcPct val="0"/>
              </a:spcBef>
              <a:spcAft>
                <a:spcPts val="300"/>
              </a:spcAft>
              <a:buNone/>
              <a:defRPr sz="1000" b="0">
                <a:solidFill>
                  <a:schemeClr val="tx1"/>
                </a:solidFill>
              </a:defRPr>
            </a:lvl1pPr>
          </a:lstStyle>
          <a:p>
            <a:pPr lvl="0"/>
            <a:r>
              <a:rPr lang="en-US" noProof="0" dirty="0"/>
              <a:t>Text</a:t>
            </a:r>
          </a:p>
        </p:txBody>
      </p:sp>
      <p:sp>
        <p:nvSpPr>
          <p:cNvPr id="5" name="Trainings and Certifications heading 11">
            <a:extLst>
              <a:ext uri="{FF2B5EF4-FFF2-40B4-BE49-F238E27FC236}">
                <a16:creationId xmlns:a16="http://schemas.microsoft.com/office/drawing/2014/main" id="{3B4038C1-CF32-5E8E-A8EC-A1AA657A5CE7}"/>
              </a:ext>
            </a:extLst>
          </p:cNvPr>
          <p:cNvSpPr>
            <a:spLocks noGrp="1"/>
          </p:cNvSpPr>
          <p:nvPr>
            <p:ph type="body" sz="quarter" idx="26" hasCustomPrompt="1"/>
          </p:nvPr>
        </p:nvSpPr>
        <p:spPr>
          <a:xfrm>
            <a:off x="766618" y="3355559"/>
            <a:ext cx="1271016" cy="369332"/>
          </a:xfrm>
          <a:prstGeom prst="rect">
            <a:avLst/>
          </a:prstGeom>
        </p:spPr>
        <p:txBody>
          <a:bodyPr lIns="0" tIns="0" rIns="0" bIns="0">
            <a:spAutoFit/>
          </a:bodyPr>
          <a:lstStyle>
            <a:lvl1pPr marL="0" marR="0" indent="0" algn="l" defTabSz="914400" rtl="0" eaLnBrk="1" fontAlgn="auto" latinLnBrk="0" hangingPunct="1">
              <a:lnSpc>
                <a:spcPct val="100000"/>
              </a:lnSpc>
              <a:spcBef>
                <a:spcPct val="0"/>
              </a:spcBef>
              <a:spcAft>
                <a:spcPct val="0"/>
              </a:spcAft>
              <a:buClrTx/>
              <a:buSzTx/>
              <a:buFont typeface="Arial" pitchFamily="34" charset="0"/>
              <a:buNone/>
              <a:defRPr sz="1200" b="1">
                <a:solidFill>
                  <a:srgbClr val="5236AB"/>
                </a:solidFill>
                <a:latin typeface="+mj-lt"/>
              </a:defRPr>
            </a:lvl1p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US" sz="1200" b="1" noProof="0" dirty="0">
                <a:solidFill>
                  <a:srgbClr val="5135AA"/>
                </a:solidFill>
                <a:effectLst/>
                <a:latin typeface="Arial" pitchFamily="34" charset="0"/>
              </a:rPr>
              <a:t>Trainings and certifications</a:t>
            </a:r>
          </a:p>
        </p:txBody>
      </p:sp>
      <p:sp>
        <p:nvSpPr>
          <p:cNvPr id="6" name="Trainings and Certifications placeholder 12">
            <a:extLst>
              <a:ext uri="{FF2B5EF4-FFF2-40B4-BE49-F238E27FC236}">
                <a16:creationId xmlns:a16="http://schemas.microsoft.com/office/drawing/2014/main" id="{DE764737-C8EE-6D98-6071-BDC90207FC65}"/>
              </a:ext>
            </a:extLst>
          </p:cNvPr>
          <p:cNvSpPr>
            <a:spLocks noGrp="1"/>
          </p:cNvSpPr>
          <p:nvPr>
            <p:ph type="body" sz="quarter" idx="27" hasCustomPrompt="1"/>
          </p:nvPr>
        </p:nvSpPr>
        <p:spPr>
          <a:xfrm>
            <a:off x="767409" y="3770628"/>
            <a:ext cx="1271016" cy="905256"/>
          </a:xfrm>
          <a:prstGeom prst="rect">
            <a:avLst/>
          </a:prstGeom>
        </p:spPr>
        <p:txBody>
          <a:bodyPr lIns="0" tIns="0" rIns="0" bIns="0"/>
          <a:lstStyle>
            <a:lvl1pPr marL="0">
              <a:lnSpc>
                <a:spcPct val="100000"/>
              </a:lnSpc>
              <a:spcBef>
                <a:spcPct val="0"/>
              </a:spcBef>
              <a:spcAft>
                <a:spcPts val="300"/>
              </a:spcAft>
              <a:buNone/>
              <a:defRPr sz="1000" b="0">
                <a:solidFill>
                  <a:schemeClr val="tx1"/>
                </a:solidFill>
              </a:defRPr>
            </a:lvl1pPr>
          </a:lstStyle>
          <a:p>
            <a:pPr lvl="0"/>
            <a:r>
              <a:rPr lang="en-US" noProof="0" dirty="0"/>
              <a:t>Text</a:t>
            </a:r>
          </a:p>
        </p:txBody>
      </p:sp>
      <p:sp>
        <p:nvSpPr>
          <p:cNvPr id="7" name="Industry Experience heading 13">
            <a:extLst>
              <a:ext uri="{FF2B5EF4-FFF2-40B4-BE49-F238E27FC236}">
                <a16:creationId xmlns:a16="http://schemas.microsoft.com/office/drawing/2014/main" id="{C5F521A6-3EB1-E1C7-732A-10CFF53ADBFA}"/>
              </a:ext>
            </a:extLst>
          </p:cNvPr>
          <p:cNvSpPr>
            <a:spLocks noGrp="1"/>
          </p:cNvSpPr>
          <p:nvPr>
            <p:ph type="body" sz="quarter" idx="28" hasCustomPrompt="1"/>
          </p:nvPr>
        </p:nvSpPr>
        <p:spPr>
          <a:xfrm>
            <a:off x="766618" y="4723251"/>
            <a:ext cx="1271016" cy="369332"/>
          </a:xfrm>
          <a:prstGeom prst="rect">
            <a:avLst/>
          </a:prstGeom>
        </p:spPr>
        <p:txBody>
          <a:bodyPr lIns="0" tIns="0" rIns="0" bIns="0">
            <a:spAutoFit/>
          </a:bodyPr>
          <a:lstStyle>
            <a:lvl1pPr marL="0" marR="0" indent="0" algn="l" defTabSz="914400" rtl="0" eaLnBrk="1" fontAlgn="auto" latinLnBrk="0" hangingPunct="1">
              <a:lnSpc>
                <a:spcPct val="100000"/>
              </a:lnSpc>
              <a:spcBef>
                <a:spcPct val="0"/>
              </a:spcBef>
              <a:spcAft>
                <a:spcPct val="0"/>
              </a:spcAft>
              <a:buClrTx/>
              <a:buSzTx/>
              <a:buFont typeface="Arial" pitchFamily="34" charset="0"/>
              <a:buNone/>
              <a:defRPr sz="1200" b="1">
                <a:solidFill>
                  <a:srgbClr val="5236AB"/>
                </a:solidFill>
                <a:latin typeface="+mj-lt"/>
              </a:defRPr>
            </a:lvl1p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US" sz="1200" b="1" noProof="0" dirty="0">
                <a:solidFill>
                  <a:srgbClr val="5135AA"/>
                </a:solidFill>
                <a:effectLst/>
                <a:latin typeface="Arial" pitchFamily="34" charset="0"/>
              </a:rPr>
              <a:t>Industry experience </a:t>
            </a:r>
          </a:p>
        </p:txBody>
      </p:sp>
      <p:sp>
        <p:nvSpPr>
          <p:cNvPr id="8" name="Industry Experience placeholder 14">
            <a:extLst>
              <a:ext uri="{FF2B5EF4-FFF2-40B4-BE49-F238E27FC236}">
                <a16:creationId xmlns:a16="http://schemas.microsoft.com/office/drawing/2014/main" id="{7915FE71-ED13-F277-0F2A-FF9B823EBB58}"/>
              </a:ext>
            </a:extLst>
          </p:cNvPr>
          <p:cNvSpPr>
            <a:spLocks noGrp="1"/>
          </p:cNvSpPr>
          <p:nvPr>
            <p:ph type="body" sz="quarter" idx="29" hasCustomPrompt="1"/>
          </p:nvPr>
        </p:nvSpPr>
        <p:spPr>
          <a:xfrm>
            <a:off x="767409" y="5143529"/>
            <a:ext cx="1271016" cy="928087"/>
          </a:xfrm>
          <a:prstGeom prst="rect">
            <a:avLst/>
          </a:prstGeom>
        </p:spPr>
        <p:txBody>
          <a:bodyPr lIns="0" tIns="0" rIns="0" bIns="0"/>
          <a:lstStyle>
            <a:lvl1pPr marL="0">
              <a:lnSpc>
                <a:spcPct val="100000"/>
              </a:lnSpc>
              <a:spcBef>
                <a:spcPct val="0"/>
              </a:spcBef>
              <a:spcAft>
                <a:spcPts val="300"/>
              </a:spcAft>
              <a:buNone/>
              <a:defRPr sz="1000" b="0">
                <a:solidFill>
                  <a:schemeClr val="tx1"/>
                </a:solidFill>
              </a:defRPr>
            </a:lvl1pPr>
          </a:lstStyle>
          <a:p>
            <a:pPr lvl="0"/>
            <a:r>
              <a:rPr lang="en-US" noProof="0" dirty="0"/>
              <a:t>Text</a:t>
            </a:r>
          </a:p>
        </p:txBody>
      </p:sp>
      <p:sp>
        <p:nvSpPr>
          <p:cNvPr id="27" name="Profile heading 5">
            <a:extLst>
              <a:ext uri="{FF2B5EF4-FFF2-40B4-BE49-F238E27FC236}">
                <a16:creationId xmlns:a16="http://schemas.microsoft.com/office/drawing/2014/main" id="{FBFE1A4F-1319-5F40-82D6-46309EFFB0F2}"/>
              </a:ext>
            </a:extLst>
          </p:cNvPr>
          <p:cNvSpPr>
            <a:spLocks noGrp="1"/>
          </p:cNvSpPr>
          <p:nvPr>
            <p:ph type="body" sz="quarter" idx="20" hasCustomPrompt="1"/>
          </p:nvPr>
        </p:nvSpPr>
        <p:spPr>
          <a:xfrm>
            <a:off x="2295992" y="2176272"/>
            <a:ext cx="9115474" cy="173736"/>
          </a:xfrm>
          <a:prstGeom prst="rect">
            <a:avLst/>
          </a:prstGeom>
        </p:spPr>
        <p:txBody>
          <a:bodyPr lIns="0" tIns="0" rIns="0" bIns="0"/>
          <a:lstStyle>
            <a:lvl1pPr marL="0" indent="0">
              <a:spcBef>
                <a:spcPct val="0"/>
              </a:spcBef>
              <a:buNone/>
              <a:defRPr sz="1200" b="1">
                <a:solidFill>
                  <a:srgbClr val="5236AB"/>
                </a:solidFill>
                <a:latin typeface="+mj-lt"/>
              </a:defRPr>
            </a:lvl1pPr>
          </a:lstStyle>
          <a:p>
            <a:r>
              <a:rPr lang="en-US" noProof="0" dirty="0"/>
              <a:t>Profile</a:t>
            </a:r>
          </a:p>
        </p:txBody>
      </p:sp>
      <p:sp>
        <p:nvSpPr>
          <p:cNvPr id="29" name="Profile text Placeholder 6">
            <a:extLst>
              <a:ext uri="{FF2B5EF4-FFF2-40B4-BE49-F238E27FC236}">
                <a16:creationId xmlns:a16="http://schemas.microsoft.com/office/drawing/2014/main" id="{EE8A863E-8FBF-724E-80FA-10640EBD0C4C}"/>
              </a:ext>
            </a:extLst>
          </p:cNvPr>
          <p:cNvSpPr>
            <a:spLocks noGrp="1"/>
          </p:cNvSpPr>
          <p:nvPr>
            <p:ph type="body" sz="quarter" idx="19" hasCustomPrompt="1"/>
          </p:nvPr>
        </p:nvSpPr>
        <p:spPr>
          <a:xfrm>
            <a:off x="2295992" y="2397784"/>
            <a:ext cx="9116568" cy="903855"/>
          </a:xfrm>
          <a:prstGeom prst="rect">
            <a:avLst/>
          </a:prstGeom>
        </p:spPr>
        <p:txBody>
          <a:bodyPr lIns="0" tIns="0" rIns="0" bIns="0"/>
          <a:lstStyle>
            <a:lvl1pPr marL="0" indent="-102625">
              <a:lnSpc>
                <a:spcPct val="140000"/>
              </a:lnSpc>
              <a:spcBef>
                <a:spcPct val="0"/>
              </a:spcBef>
              <a:buFont typeface="Arial" pitchFamily="34" charset="0"/>
              <a:buNone/>
              <a:defRPr sz="1000" b="0">
                <a:solidFill>
                  <a:schemeClr val="tx1"/>
                </a:solidFill>
              </a:defRPr>
            </a:lvl1pPr>
          </a:lstStyle>
          <a:p>
            <a:pPr lvl="0"/>
            <a:r>
              <a:rPr lang="en-US" noProof="0" dirty="0"/>
              <a:t>Text</a:t>
            </a:r>
          </a:p>
        </p:txBody>
      </p:sp>
      <p:sp>
        <p:nvSpPr>
          <p:cNvPr id="28" name="CGI experience heading 7">
            <a:extLst>
              <a:ext uri="{FF2B5EF4-FFF2-40B4-BE49-F238E27FC236}">
                <a16:creationId xmlns:a16="http://schemas.microsoft.com/office/drawing/2014/main" id="{2DF68F94-DB4D-3642-8310-76BAD8D95A68}"/>
              </a:ext>
            </a:extLst>
          </p:cNvPr>
          <p:cNvSpPr>
            <a:spLocks noGrp="1"/>
          </p:cNvSpPr>
          <p:nvPr>
            <p:ph type="body" sz="quarter" idx="22" hasCustomPrompt="1"/>
          </p:nvPr>
        </p:nvSpPr>
        <p:spPr>
          <a:xfrm>
            <a:off x="2295992" y="3355559"/>
            <a:ext cx="9115474" cy="173736"/>
          </a:xfrm>
          <a:prstGeom prst="rect">
            <a:avLst/>
          </a:prstGeom>
        </p:spPr>
        <p:txBody>
          <a:bodyPr lIns="0" tIns="0" rIns="0" bIns="0"/>
          <a:lstStyle>
            <a:lvl1pPr marL="0" indent="0">
              <a:spcBef>
                <a:spcPct val="0"/>
              </a:spcBef>
              <a:buFont typeface="Arial" pitchFamily="34" charset="0"/>
              <a:buNone/>
              <a:defRPr sz="1200" b="1">
                <a:solidFill>
                  <a:srgbClr val="5236AB"/>
                </a:solidFill>
                <a:latin typeface="+mj-lt"/>
              </a:defRPr>
            </a:lvl1pPr>
          </a:lstStyle>
          <a:p>
            <a:pPr indent="0">
              <a:buFont typeface="Arial" pitchFamily="34" charset="0"/>
              <a:buNone/>
            </a:pPr>
            <a:r>
              <a:rPr lang="en-US" noProof="0" dirty="0"/>
              <a:t>CGI Experience</a:t>
            </a:r>
            <a:endParaRPr lang="en-US" sz="800" b="1" noProof="0" dirty="0">
              <a:solidFill>
                <a:schemeClr val="accent3"/>
              </a:solidFill>
            </a:endParaRPr>
          </a:p>
        </p:txBody>
      </p:sp>
      <p:sp>
        <p:nvSpPr>
          <p:cNvPr id="12" name="CGI experience placeholder 8">
            <a:extLst>
              <a:ext uri="{FF2B5EF4-FFF2-40B4-BE49-F238E27FC236}">
                <a16:creationId xmlns:a16="http://schemas.microsoft.com/office/drawing/2014/main" id="{3ED21DB0-6FD4-6DC8-7B82-36996F4C90D9}"/>
              </a:ext>
            </a:extLst>
          </p:cNvPr>
          <p:cNvSpPr>
            <a:spLocks noGrp="1"/>
          </p:cNvSpPr>
          <p:nvPr>
            <p:ph type="body" sz="quarter" idx="30" hasCustomPrompt="1"/>
          </p:nvPr>
        </p:nvSpPr>
        <p:spPr>
          <a:xfrm>
            <a:off x="2295144" y="3562212"/>
            <a:ext cx="9116568" cy="2509404"/>
          </a:xfrm>
          <a:prstGeom prst="rect">
            <a:avLst/>
          </a:prstGeom>
          <a:noFill/>
        </p:spPr>
        <p:txBody>
          <a:bodyPr lIns="0" tIns="0" rIns="0" bIns="0" numCol="2"/>
          <a:lstStyle>
            <a:lvl1pPr marL="0" indent="0">
              <a:lnSpc>
                <a:spcPct val="140000"/>
              </a:lnSpc>
              <a:spcBef>
                <a:spcPts val="0"/>
              </a:spcBef>
              <a:buFont typeface="Arial" panose="020B0604020202020204" pitchFamily="34" charset="0"/>
              <a:buNone/>
              <a:defRPr sz="1000">
                <a:solidFill>
                  <a:srgbClr val="E31937"/>
                </a:solidFill>
              </a:defRPr>
            </a:lvl1pPr>
            <a:lvl2pPr marL="169863" indent="-169863">
              <a:lnSpc>
                <a:spcPct val="140000"/>
              </a:lnSpc>
              <a:spcBef>
                <a:spcPts val="0"/>
              </a:spcBef>
              <a:buFont typeface="Arial" panose="020B0604020202020204" pitchFamily="34" charset="0"/>
              <a:buChar char="•"/>
              <a:defRPr sz="1000"/>
            </a:lvl2pPr>
            <a:lvl3pPr marL="457200" indent="-223838">
              <a:lnSpc>
                <a:spcPct val="140000"/>
              </a:lnSpc>
              <a:spcBef>
                <a:spcPts val="0"/>
              </a:spcBef>
              <a:buFont typeface="Arial" panose="020B0604020202020204" pitchFamily="34" charset="0"/>
              <a:buChar char="─"/>
              <a:defRPr sz="1000"/>
            </a:lvl3pPr>
          </a:lstStyle>
          <a:p>
            <a:pPr lvl="0"/>
            <a:r>
              <a:rPr lang="en-US" noProof="0" dirty="0"/>
              <a:t>Client, Project description (Dates mm/</a:t>
            </a:r>
            <a:r>
              <a:rPr lang="en-US" noProof="0" dirty="0" err="1"/>
              <a:t>yy</a:t>
            </a:r>
            <a:r>
              <a:rPr lang="en-US" noProof="0" dirty="0"/>
              <a:t> to mm/</a:t>
            </a:r>
            <a:r>
              <a:rPr lang="en-US" noProof="0" dirty="0" err="1"/>
              <a:t>yy</a:t>
            </a:r>
            <a:r>
              <a:rPr lang="en-US" noProof="0" dirty="0"/>
              <a:t>)</a:t>
            </a:r>
          </a:p>
          <a:p>
            <a:pPr lvl="1"/>
            <a:r>
              <a:rPr lang="en-US" noProof="0" dirty="0"/>
              <a:t>Provide a brief project description or your tasks in a short paragraph</a:t>
            </a:r>
          </a:p>
          <a:p>
            <a:pPr lvl="2"/>
            <a:r>
              <a:rPr lang="en-US" noProof="0" dirty="0"/>
              <a:t>Third level</a:t>
            </a:r>
          </a:p>
        </p:txBody>
      </p:sp>
      <p:sp>
        <p:nvSpPr>
          <p:cNvPr id="2" name="Footer Placeholder 1">
            <a:extLst>
              <a:ext uri="{FF2B5EF4-FFF2-40B4-BE49-F238E27FC236}">
                <a16:creationId xmlns:a16="http://schemas.microsoft.com/office/drawing/2014/main" id="{EEC5DF5F-46C2-4ECF-5DCA-52469D23C82C}"/>
              </a:ext>
              <a:ext uri="{C183D7F6-B498-43B3-948B-1728B52AA6E4}">
                <adec:decorative xmlns:adec="http://schemas.microsoft.com/office/drawing/2017/decorative" val="1"/>
              </a:ext>
            </a:extLst>
          </p:cNvPr>
          <p:cNvSpPr>
            <a:spLocks noGrp="1"/>
          </p:cNvSpPr>
          <p:nvPr>
            <p:ph type="ftr" sz="quarter" idx="32"/>
          </p:nvPr>
        </p:nvSpPr>
        <p:spPr/>
        <p:txBody>
          <a:bodyPr/>
          <a:lstStyle/>
          <a:p>
            <a:endParaRPr lang="en-US" noProof="0" dirty="0"/>
          </a:p>
        </p:txBody>
      </p:sp>
      <p:sp>
        <p:nvSpPr>
          <p:cNvPr id="4" name="Slide Number Placeholder 16">
            <a:extLst>
              <a:ext uri="{FF2B5EF4-FFF2-40B4-BE49-F238E27FC236}">
                <a16:creationId xmlns:a16="http://schemas.microsoft.com/office/drawing/2014/main" id="{005CB31B-89C5-283F-C517-9A4F6C810093}"/>
              </a:ext>
              <a:ext uri="{C183D7F6-B498-43B3-948B-1728B52AA6E4}">
                <adec:decorative xmlns:adec="http://schemas.microsoft.com/office/drawing/2017/decorative" val="1"/>
              </a:ext>
            </a:extLst>
          </p:cNvPr>
          <p:cNvSpPr>
            <a:spLocks noGrp="1"/>
          </p:cNvSpPr>
          <p:nvPr>
            <p:ph type="sldNum" sz="quarter" idx="40"/>
          </p:nvPr>
        </p:nvSpPr>
        <p:spPr>
          <a:xfrm>
            <a:off x="11162244" y="6967728"/>
            <a:ext cx="261660" cy="137160"/>
          </a:xfrm>
        </p:spPr>
        <p:txBody>
          <a:bodyPr/>
          <a:lstStyle/>
          <a:p>
            <a:fld id="{525A3C56-E491-49B2-93F3-63532DF516BC}" type="slidenum">
              <a:rPr lang="en-US" noProof="0" smtClean="0"/>
              <a:pPr/>
              <a:t>‹#›</a:t>
            </a:fld>
            <a:endParaRPr lang="en-US" noProof="0" dirty="0"/>
          </a:p>
        </p:txBody>
      </p:sp>
      <p:pic>
        <p:nvPicPr>
          <p:cNvPr id="9" name="CGI Logo">
            <a:extLst>
              <a:ext uri="{FF2B5EF4-FFF2-40B4-BE49-F238E27FC236}">
                <a16:creationId xmlns:a16="http://schemas.microsoft.com/office/drawing/2014/main" id="{0901D6D2-00BE-E7A2-05BB-60202B6574E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668000" y="6123539"/>
            <a:ext cx="773004" cy="359708"/>
          </a:xfrm>
          <a:prstGeom prst="rect">
            <a:avLst/>
          </a:prstGeom>
          <a:solidFill>
            <a:schemeClr val="bg1"/>
          </a:solidFill>
        </p:spPr>
      </p:pic>
    </p:spTree>
    <p:extLst>
      <p:ext uri="{BB962C8B-B14F-4D97-AF65-F5344CB8AC3E}">
        <p14:creationId xmlns:p14="http://schemas.microsoft.com/office/powerpoint/2010/main" val="1542322187"/>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V/Resume slide – Continue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1F92AF6-A857-408E-8673-15B7E330B07F}"/>
              </a:ext>
            </a:extLst>
          </p:cNvPr>
          <p:cNvSpPr>
            <a:spLocks noGrp="1"/>
          </p:cNvSpPr>
          <p:nvPr>
            <p:ph type="title" hasCustomPrompt="1"/>
          </p:nvPr>
        </p:nvSpPr>
        <p:spPr>
          <a:xfrm>
            <a:off x="765737" y="683246"/>
            <a:ext cx="10676438" cy="531097"/>
          </a:xfrm>
        </p:spPr>
        <p:txBody>
          <a:bodyPr>
            <a:noAutofit/>
          </a:bodyPr>
          <a:lstStyle>
            <a:lvl1pPr marL="0" indent="0">
              <a:defRPr sz="2800">
                <a:solidFill>
                  <a:schemeClr val="tx1"/>
                </a:solidFill>
              </a:defRPr>
            </a:lvl1pPr>
          </a:lstStyle>
          <a:p>
            <a:r>
              <a:rPr lang="en-US" noProof="0" dirty="0"/>
              <a:t>CV/Resume continuation slide – click to add name</a:t>
            </a:r>
          </a:p>
        </p:txBody>
      </p:sp>
      <p:sp>
        <p:nvSpPr>
          <p:cNvPr id="9" name="Focus areas header">
            <a:extLst>
              <a:ext uri="{FF2B5EF4-FFF2-40B4-BE49-F238E27FC236}">
                <a16:creationId xmlns:a16="http://schemas.microsoft.com/office/drawing/2014/main" id="{59C86A1D-A4E8-CD4E-A3FF-1266A7F082DD}"/>
              </a:ext>
            </a:extLst>
          </p:cNvPr>
          <p:cNvSpPr>
            <a:spLocks noGrp="1"/>
          </p:cNvSpPr>
          <p:nvPr>
            <p:ph type="body" sz="quarter" idx="24" hasCustomPrompt="1"/>
          </p:nvPr>
        </p:nvSpPr>
        <p:spPr>
          <a:xfrm>
            <a:off x="768232" y="1566229"/>
            <a:ext cx="1279052" cy="182880"/>
          </a:xfrm>
          <a:prstGeom prst="rect">
            <a:avLst/>
          </a:prstGeom>
        </p:spPr>
        <p:txBody>
          <a:bodyPr lIns="0" tIns="0" rIns="0" bIns="0"/>
          <a:lstStyle>
            <a:lvl1pPr marL="0" indent="0">
              <a:spcBef>
                <a:spcPct val="0"/>
              </a:spcBef>
              <a:buFont typeface="Arial" pitchFamily="34" charset="0"/>
              <a:buNone/>
              <a:defRPr sz="1200" b="1">
                <a:solidFill>
                  <a:srgbClr val="5236AB"/>
                </a:solidFill>
                <a:latin typeface="+mj-lt"/>
              </a:defRPr>
            </a:lvl1pPr>
          </a:lstStyle>
          <a:p>
            <a:r>
              <a:rPr lang="en-US" sz="1200" b="1" noProof="0" dirty="0">
                <a:solidFill>
                  <a:srgbClr val="5135AA"/>
                </a:solidFill>
                <a:effectLst/>
                <a:latin typeface="Arial" pitchFamily="34" charset="0"/>
              </a:rPr>
              <a:t>Focus areas</a:t>
            </a:r>
            <a:endParaRPr lang="en-US" noProof="0" dirty="0"/>
          </a:p>
        </p:txBody>
      </p:sp>
      <p:sp>
        <p:nvSpPr>
          <p:cNvPr id="5" name="Focus area text placeholder">
            <a:extLst>
              <a:ext uri="{FF2B5EF4-FFF2-40B4-BE49-F238E27FC236}">
                <a16:creationId xmlns:a16="http://schemas.microsoft.com/office/drawing/2014/main" id="{F46B3183-779A-BF46-9670-39F1C2BBFC2C}"/>
              </a:ext>
            </a:extLst>
          </p:cNvPr>
          <p:cNvSpPr>
            <a:spLocks noGrp="1"/>
          </p:cNvSpPr>
          <p:nvPr>
            <p:ph type="body" sz="quarter" idx="17" hasCustomPrompt="1"/>
          </p:nvPr>
        </p:nvSpPr>
        <p:spPr>
          <a:xfrm>
            <a:off x="765737" y="1828795"/>
            <a:ext cx="1280160" cy="1754377"/>
          </a:xfrm>
          <a:prstGeom prst="rect">
            <a:avLst/>
          </a:prstGeom>
        </p:spPr>
        <p:txBody>
          <a:bodyPr lIns="0" tIns="0" rIns="0" bIns="0"/>
          <a:lstStyle>
            <a:lvl1pPr marL="0" indent="0">
              <a:lnSpc>
                <a:spcPct val="100000"/>
              </a:lnSpc>
              <a:spcBef>
                <a:spcPct val="0"/>
              </a:spcBef>
              <a:spcAft>
                <a:spcPts val="600"/>
              </a:spcAft>
              <a:buNone/>
              <a:defRPr sz="1000" b="0">
                <a:solidFill>
                  <a:schemeClr val="tx1"/>
                </a:solidFill>
              </a:defRPr>
            </a:lvl1pPr>
          </a:lstStyle>
          <a:p>
            <a:pPr lvl="0"/>
            <a:r>
              <a:rPr lang="en-US" noProof="0" dirty="0"/>
              <a:t>Text</a:t>
            </a:r>
          </a:p>
        </p:txBody>
      </p:sp>
      <p:sp>
        <p:nvSpPr>
          <p:cNvPr id="4" name="Languages header">
            <a:extLst>
              <a:ext uri="{FF2B5EF4-FFF2-40B4-BE49-F238E27FC236}">
                <a16:creationId xmlns:a16="http://schemas.microsoft.com/office/drawing/2014/main" id="{AF140CBD-8DB6-6F42-08D9-0838F6A42D07}"/>
              </a:ext>
            </a:extLst>
          </p:cNvPr>
          <p:cNvSpPr>
            <a:spLocks noGrp="1"/>
          </p:cNvSpPr>
          <p:nvPr>
            <p:ph type="body" sz="quarter" idx="28" hasCustomPrompt="1"/>
          </p:nvPr>
        </p:nvSpPr>
        <p:spPr>
          <a:xfrm>
            <a:off x="765737" y="3758179"/>
            <a:ext cx="1280160" cy="184666"/>
          </a:xfrm>
          <a:prstGeom prst="rect">
            <a:avLst/>
          </a:prstGeom>
        </p:spPr>
        <p:txBody>
          <a:bodyPr lIns="0" tIns="0" rIns="0" bIns="0">
            <a:spAutoFit/>
          </a:bodyPr>
          <a:lstStyle>
            <a:lvl1pPr marL="0" marR="0" indent="0" algn="l" defTabSz="914400" rtl="0" eaLnBrk="1" fontAlgn="auto" latinLnBrk="0" hangingPunct="1">
              <a:lnSpc>
                <a:spcPct val="100000"/>
              </a:lnSpc>
              <a:spcBef>
                <a:spcPct val="0"/>
              </a:spcBef>
              <a:spcAft>
                <a:spcPct val="0"/>
              </a:spcAft>
              <a:buClrTx/>
              <a:buSzTx/>
              <a:buFont typeface="Arial" pitchFamily="34" charset="0"/>
              <a:buNone/>
              <a:defRPr sz="1200" b="1">
                <a:solidFill>
                  <a:srgbClr val="5236AB"/>
                </a:solidFill>
                <a:latin typeface="+mj-lt"/>
              </a:defRPr>
            </a:lvl1p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US" sz="1200" b="1" noProof="0" dirty="0">
                <a:solidFill>
                  <a:srgbClr val="5135AA"/>
                </a:solidFill>
                <a:effectLst/>
                <a:latin typeface="Arial" pitchFamily="34" charset="0"/>
              </a:rPr>
              <a:t>Languages</a:t>
            </a:r>
          </a:p>
        </p:txBody>
      </p:sp>
      <p:sp>
        <p:nvSpPr>
          <p:cNvPr id="10" name="Languages placeholder">
            <a:extLst>
              <a:ext uri="{FF2B5EF4-FFF2-40B4-BE49-F238E27FC236}">
                <a16:creationId xmlns:a16="http://schemas.microsoft.com/office/drawing/2014/main" id="{54DA4F4C-4906-9AC6-0890-4345F8BCDD59}"/>
              </a:ext>
            </a:extLst>
          </p:cNvPr>
          <p:cNvSpPr>
            <a:spLocks noGrp="1"/>
          </p:cNvSpPr>
          <p:nvPr>
            <p:ph type="body" sz="quarter" idx="29" hasCustomPrompt="1"/>
          </p:nvPr>
        </p:nvSpPr>
        <p:spPr>
          <a:xfrm>
            <a:off x="767409" y="4020317"/>
            <a:ext cx="1280160" cy="940326"/>
          </a:xfrm>
          <a:prstGeom prst="rect">
            <a:avLst/>
          </a:prstGeom>
        </p:spPr>
        <p:txBody>
          <a:bodyPr lIns="0" tIns="0" rIns="0" bIns="0"/>
          <a:lstStyle>
            <a:lvl1pPr marL="0">
              <a:lnSpc>
                <a:spcPct val="100000"/>
              </a:lnSpc>
              <a:spcBef>
                <a:spcPct val="0"/>
              </a:spcBef>
              <a:spcAft>
                <a:spcPts val="600"/>
              </a:spcAft>
              <a:buNone/>
              <a:defRPr sz="1000" b="0">
                <a:solidFill>
                  <a:schemeClr val="tx1"/>
                </a:solidFill>
              </a:defRPr>
            </a:lvl1pPr>
          </a:lstStyle>
          <a:p>
            <a:pPr lvl="0"/>
            <a:r>
              <a:rPr lang="en-US" noProof="0" dirty="0"/>
              <a:t>Text</a:t>
            </a:r>
          </a:p>
        </p:txBody>
      </p:sp>
      <p:sp>
        <p:nvSpPr>
          <p:cNvPr id="3" name="Other experience heading 7">
            <a:extLst>
              <a:ext uri="{FF2B5EF4-FFF2-40B4-BE49-F238E27FC236}">
                <a16:creationId xmlns:a16="http://schemas.microsoft.com/office/drawing/2014/main" id="{429756FF-67F4-6C80-85D1-5F66552EBB33}"/>
              </a:ext>
            </a:extLst>
          </p:cNvPr>
          <p:cNvSpPr>
            <a:spLocks noGrp="1"/>
          </p:cNvSpPr>
          <p:nvPr>
            <p:ph type="body" sz="quarter" idx="22" hasCustomPrompt="1"/>
          </p:nvPr>
        </p:nvSpPr>
        <p:spPr>
          <a:xfrm>
            <a:off x="2304288" y="1563624"/>
            <a:ext cx="9115474" cy="182880"/>
          </a:xfrm>
          <a:prstGeom prst="rect">
            <a:avLst/>
          </a:prstGeom>
        </p:spPr>
        <p:txBody>
          <a:bodyPr lIns="0" tIns="0" rIns="0" bIns="0"/>
          <a:lstStyle>
            <a:lvl1pPr marL="0" indent="0">
              <a:spcBef>
                <a:spcPct val="0"/>
              </a:spcBef>
              <a:buFont typeface="Arial" pitchFamily="34" charset="0"/>
              <a:buNone/>
              <a:defRPr sz="1200" b="1">
                <a:solidFill>
                  <a:srgbClr val="5236AB"/>
                </a:solidFill>
                <a:latin typeface="+mj-lt"/>
              </a:defRPr>
            </a:lvl1pPr>
          </a:lstStyle>
          <a:p>
            <a:pPr indent="0">
              <a:buFont typeface="Arial" pitchFamily="34" charset="0"/>
              <a:buNone/>
            </a:pPr>
            <a:r>
              <a:rPr lang="en-US" noProof="0" dirty="0"/>
              <a:t>Other Experience</a:t>
            </a:r>
            <a:endParaRPr lang="en-US" sz="800" b="1" noProof="0" dirty="0">
              <a:solidFill>
                <a:schemeClr val="accent3"/>
              </a:solidFill>
            </a:endParaRPr>
          </a:p>
        </p:txBody>
      </p:sp>
      <p:sp>
        <p:nvSpPr>
          <p:cNvPr id="11" name="Other experiences placeholder">
            <a:extLst>
              <a:ext uri="{FF2B5EF4-FFF2-40B4-BE49-F238E27FC236}">
                <a16:creationId xmlns:a16="http://schemas.microsoft.com/office/drawing/2014/main" id="{5F8FE79C-1310-0D3D-FCE6-9DAB67EDCDAF}"/>
              </a:ext>
            </a:extLst>
          </p:cNvPr>
          <p:cNvSpPr>
            <a:spLocks noGrp="1"/>
          </p:cNvSpPr>
          <p:nvPr>
            <p:ph type="body" sz="quarter" idx="30" hasCustomPrompt="1"/>
          </p:nvPr>
        </p:nvSpPr>
        <p:spPr>
          <a:xfrm>
            <a:off x="2294263" y="1828795"/>
            <a:ext cx="9116568" cy="4261104"/>
          </a:xfrm>
          <a:prstGeom prst="rect">
            <a:avLst/>
          </a:prstGeom>
          <a:noFill/>
        </p:spPr>
        <p:txBody>
          <a:bodyPr lIns="0" tIns="0" rIns="0" bIns="0" numCol="1"/>
          <a:lstStyle>
            <a:lvl1pPr marL="0" indent="0">
              <a:lnSpc>
                <a:spcPct val="140000"/>
              </a:lnSpc>
              <a:spcBef>
                <a:spcPts val="0"/>
              </a:spcBef>
              <a:buFont typeface="Arial" panose="020B0604020202020204" pitchFamily="34" charset="0"/>
              <a:buNone/>
              <a:defRPr sz="1000">
                <a:solidFill>
                  <a:srgbClr val="E31937"/>
                </a:solidFill>
              </a:defRPr>
            </a:lvl1pPr>
            <a:lvl2pPr marL="169863" indent="-169863">
              <a:lnSpc>
                <a:spcPct val="140000"/>
              </a:lnSpc>
              <a:spcBef>
                <a:spcPts val="0"/>
              </a:spcBef>
              <a:buFont typeface="Arial" panose="020B0604020202020204" pitchFamily="34" charset="0"/>
              <a:buChar char="•"/>
              <a:defRPr sz="1000"/>
            </a:lvl2pPr>
            <a:lvl3pPr marL="457200" indent="-223838">
              <a:lnSpc>
                <a:spcPct val="140000"/>
              </a:lnSpc>
              <a:spcBef>
                <a:spcPts val="0"/>
              </a:spcBef>
              <a:buFont typeface="Arial" panose="020B0604020202020204" pitchFamily="34" charset="0"/>
              <a:buChar char="─"/>
              <a:defRPr sz="1000"/>
            </a:lvl3pPr>
          </a:lstStyle>
          <a:p>
            <a:pPr lvl="0"/>
            <a:r>
              <a:rPr lang="en-US" noProof="0" dirty="0"/>
              <a:t>Client, Project description (Dates mm/</a:t>
            </a:r>
            <a:r>
              <a:rPr lang="en-US" noProof="0" dirty="0" err="1"/>
              <a:t>yy</a:t>
            </a:r>
            <a:r>
              <a:rPr lang="en-US" noProof="0" dirty="0"/>
              <a:t> to mm/</a:t>
            </a:r>
            <a:r>
              <a:rPr lang="en-US" noProof="0" dirty="0" err="1"/>
              <a:t>yy</a:t>
            </a:r>
            <a:r>
              <a:rPr lang="en-US" noProof="0" dirty="0"/>
              <a:t>)</a:t>
            </a:r>
          </a:p>
          <a:p>
            <a:pPr lvl="1"/>
            <a:r>
              <a:rPr lang="en-US" noProof="0" dirty="0"/>
              <a:t>Provide a brief project description or your tasks in a short paragraph</a:t>
            </a:r>
          </a:p>
          <a:p>
            <a:pPr lvl="2"/>
            <a:r>
              <a:rPr lang="en-US" noProof="0" dirty="0"/>
              <a:t>Third level</a:t>
            </a:r>
          </a:p>
        </p:txBody>
      </p:sp>
      <p:sp>
        <p:nvSpPr>
          <p:cNvPr id="2" name="Footer Placeholder 1">
            <a:extLst>
              <a:ext uri="{FF2B5EF4-FFF2-40B4-BE49-F238E27FC236}">
                <a16:creationId xmlns:a16="http://schemas.microsoft.com/office/drawing/2014/main" id="{9ED99596-0F8D-5C06-9CBF-8D5373890E4D}"/>
              </a:ext>
              <a:ext uri="{C183D7F6-B498-43B3-948B-1728B52AA6E4}">
                <adec:decorative xmlns:adec="http://schemas.microsoft.com/office/drawing/2017/decorative" val="1"/>
              </a:ext>
            </a:extLst>
          </p:cNvPr>
          <p:cNvSpPr>
            <a:spLocks noGrp="1"/>
          </p:cNvSpPr>
          <p:nvPr>
            <p:ph type="ftr" sz="quarter" idx="34"/>
          </p:nvPr>
        </p:nvSpPr>
        <p:spPr/>
        <p:txBody>
          <a:bodyPr/>
          <a:lstStyle>
            <a:lvl1pPr>
              <a:defRPr>
                <a:solidFill>
                  <a:srgbClr val="E6E6E6"/>
                </a:solidFill>
              </a:defRPr>
            </a:lvl1pPr>
          </a:lstStyle>
          <a:p>
            <a:endParaRPr lang="en-US" noProof="0" dirty="0"/>
          </a:p>
        </p:txBody>
      </p:sp>
      <p:sp>
        <p:nvSpPr>
          <p:cNvPr id="14" name="Slide Number Placeholder 13">
            <a:extLst>
              <a:ext uri="{FF2B5EF4-FFF2-40B4-BE49-F238E27FC236}">
                <a16:creationId xmlns:a16="http://schemas.microsoft.com/office/drawing/2014/main" id="{1AF06330-50E0-3BDE-BEA3-2C15DCF034EE}"/>
              </a:ext>
              <a:ext uri="{C183D7F6-B498-43B3-948B-1728B52AA6E4}">
                <adec:decorative xmlns:adec="http://schemas.microsoft.com/office/drawing/2017/decorative" val="1"/>
              </a:ext>
            </a:extLst>
          </p:cNvPr>
          <p:cNvSpPr>
            <a:spLocks noGrp="1"/>
          </p:cNvSpPr>
          <p:nvPr>
            <p:ph type="sldNum" sz="quarter" idx="33"/>
          </p:nvPr>
        </p:nvSpPr>
        <p:spPr/>
        <p:txBody>
          <a:bodyPr/>
          <a:lstStyle>
            <a:lvl1pPr>
              <a:defRPr>
                <a:solidFill>
                  <a:srgbClr val="E6E6E6"/>
                </a:solidFill>
              </a:defRPr>
            </a:lvl1p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4096008836"/>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am - 1">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latin typeface="+mj-lt"/>
              </a:defRPr>
            </a:lvl1pPr>
          </a:lstStyle>
          <a:p>
            <a:r>
              <a:rPr lang="en-US" noProof="0" dirty="0"/>
              <a:t>Team slide with 1 individual – click to add title</a:t>
            </a:r>
          </a:p>
        </p:txBody>
      </p:sp>
      <p:sp>
        <p:nvSpPr>
          <p:cNvPr id="2" name="Picture Placeholder 9" descr="Photograph of First and Last name &#10;(person the slide is referencing)">
            <a:extLst>
              <a:ext uri="{FF2B5EF4-FFF2-40B4-BE49-F238E27FC236}">
                <a16:creationId xmlns:a16="http://schemas.microsoft.com/office/drawing/2014/main" id="{231AFE98-6A5E-D4D3-B165-B845C3DD26D1}"/>
              </a:ext>
            </a:extLst>
          </p:cNvPr>
          <p:cNvSpPr>
            <a:spLocks noGrp="1"/>
          </p:cNvSpPr>
          <p:nvPr>
            <p:ph type="pic" sz="quarter" idx="13" hasCustomPrompt="1"/>
          </p:nvPr>
        </p:nvSpPr>
        <p:spPr>
          <a:xfrm>
            <a:off x="1522413" y="2423694"/>
            <a:ext cx="2268538" cy="2268000"/>
          </a:xfrm>
          <a:custGeom>
            <a:avLst/>
            <a:gdLst>
              <a:gd name="connsiteX0" fmla="*/ 0 w 2268538"/>
              <a:gd name="connsiteY0" fmla="*/ 0 h 2268000"/>
              <a:gd name="connsiteX1" fmla="*/ 2268538 w 2268538"/>
              <a:gd name="connsiteY1" fmla="*/ 0 h 2268000"/>
              <a:gd name="connsiteX2" fmla="*/ 2268538 w 2268538"/>
              <a:gd name="connsiteY2" fmla="*/ 2268000 h 2268000"/>
              <a:gd name="connsiteX3" fmla="*/ 763200 w 2268538"/>
              <a:gd name="connsiteY3" fmla="*/ 2268000 h 2268000"/>
              <a:gd name="connsiteX4" fmla="*/ 763200 w 2268538"/>
              <a:gd name="connsiteY4" fmla="*/ 1504800 h 2268000"/>
              <a:gd name="connsiteX5" fmla="*/ 0 w 2268538"/>
              <a:gd name="connsiteY5" fmla="*/ 1504800 h 22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8538" h="2268000">
                <a:moveTo>
                  <a:pt x="0" y="0"/>
                </a:moveTo>
                <a:lnTo>
                  <a:pt x="2268538" y="0"/>
                </a:lnTo>
                <a:lnTo>
                  <a:pt x="2268538" y="2268000"/>
                </a:lnTo>
                <a:lnTo>
                  <a:pt x="763200" y="2268000"/>
                </a:lnTo>
                <a:lnTo>
                  <a:pt x="763200" y="1504800"/>
                </a:lnTo>
                <a:lnTo>
                  <a:pt x="0" y="1504800"/>
                </a:lnTo>
                <a:close/>
              </a:path>
            </a:pathLst>
          </a:custGeom>
        </p:spPr>
        <p:txBody>
          <a:bodyPr wrap="square">
            <a:noAutofit/>
          </a:bodyPr>
          <a:lstStyle>
            <a:lvl1pPr marL="0" indent="0" algn="ctr">
              <a:buNone/>
              <a:defRPr sz="1400"/>
            </a:lvl1pPr>
          </a:lstStyle>
          <a:p>
            <a:r>
              <a:rPr lang="en-US" noProof="0" dirty="0"/>
              <a:t>Click on icon to add photo</a:t>
            </a:r>
          </a:p>
        </p:txBody>
      </p:sp>
      <p:sp>
        <p:nvSpPr>
          <p:cNvPr id="5" name="Name placeholder">
            <a:extLst>
              <a:ext uri="{FF2B5EF4-FFF2-40B4-BE49-F238E27FC236}">
                <a16:creationId xmlns:a16="http://schemas.microsoft.com/office/drawing/2014/main" id="{6679637A-741D-5947-2DB7-086DDC016755}"/>
              </a:ext>
            </a:extLst>
          </p:cNvPr>
          <p:cNvSpPr>
            <a:spLocks noGrp="1"/>
          </p:cNvSpPr>
          <p:nvPr>
            <p:ph type="body" sz="quarter" idx="29" hasCustomPrompt="1"/>
          </p:nvPr>
        </p:nvSpPr>
        <p:spPr>
          <a:xfrm>
            <a:off x="4314026" y="2423649"/>
            <a:ext cx="6353973" cy="472710"/>
          </a:xfrm>
          <a:prstGeom prst="rect">
            <a:avLst/>
          </a:prstGeom>
        </p:spPr>
        <p:txBody>
          <a:bodyPr lIns="0" tIns="0" rIns="0" bIns="0" anchor="ctr">
            <a:noAutofit/>
          </a:bodyPr>
          <a:lstStyle>
            <a:lvl1pPr marL="0" indent="0" algn="l">
              <a:spcBef>
                <a:spcPts val="0"/>
              </a:spcBef>
              <a:buNone/>
              <a:defRPr sz="1600" b="1">
                <a:solidFill>
                  <a:schemeClr val="tx1"/>
                </a:solidFill>
                <a:latin typeface="+mj-lt"/>
              </a:defRPr>
            </a:lvl1pPr>
            <a:lvl4pPr marL="1371600" indent="0">
              <a:buNone/>
              <a:defRPr/>
            </a:lvl4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noProof="0" dirty="0"/>
              <a:t>First and Last name</a:t>
            </a:r>
          </a:p>
        </p:txBody>
      </p:sp>
      <p:sp>
        <p:nvSpPr>
          <p:cNvPr id="6" name="Text placeholder">
            <a:extLst>
              <a:ext uri="{FF2B5EF4-FFF2-40B4-BE49-F238E27FC236}">
                <a16:creationId xmlns:a16="http://schemas.microsoft.com/office/drawing/2014/main" id="{F7A2D79E-F40F-3EAF-8DB2-4BBCB968920B}"/>
              </a:ext>
            </a:extLst>
          </p:cNvPr>
          <p:cNvSpPr>
            <a:spLocks noGrp="1"/>
          </p:cNvSpPr>
          <p:nvPr>
            <p:ph type="body" sz="quarter" idx="30" hasCustomPrompt="1"/>
          </p:nvPr>
        </p:nvSpPr>
        <p:spPr>
          <a:xfrm>
            <a:off x="4314027" y="3056433"/>
            <a:ext cx="6353972" cy="1635215"/>
          </a:xfrm>
          <a:prstGeom prst="rect">
            <a:avLst/>
          </a:prstGeom>
        </p:spPr>
        <p:txBody>
          <a:bodyPr lIns="0" tIns="0" rIns="0" bIns="0">
            <a:noAutofit/>
          </a:bodyPr>
          <a:lstStyle>
            <a:lvl1pPr marL="0" indent="0" algn="l">
              <a:spcBef>
                <a:spcPts val="0"/>
              </a:spcBef>
              <a:buNone/>
              <a:defRPr sz="1600" b="0">
                <a:solidFill>
                  <a:schemeClr val="tx1"/>
                </a:solidFill>
              </a:defRPr>
            </a:lvl1pPr>
            <a:lvl4pPr marL="1371600" indent="0">
              <a:buNone/>
              <a:defRPr/>
            </a:lvl4pPr>
          </a:lstStyle>
          <a:p>
            <a:pPr lvl="0"/>
            <a:r>
              <a:rPr lang="en-US" noProof="0" dirty="0"/>
              <a:t>Job title</a:t>
            </a:r>
          </a:p>
          <a:p>
            <a:pPr lvl="0"/>
            <a:r>
              <a:rPr lang="en-US" noProof="0" dirty="0"/>
              <a:t>Division</a:t>
            </a:r>
          </a:p>
          <a:p>
            <a:pPr lvl="0"/>
            <a:r>
              <a:rPr lang="en-US" noProof="0" dirty="0"/>
              <a:t>Office</a:t>
            </a:r>
          </a:p>
        </p:txBody>
      </p:sp>
      <p:sp>
        <p:nvSpPr>
          <p:cNvPr id="7" name="Cornerstone">
            <a:extLst>
              <a:ext uri="{FF2B5EF4-FFF2-40B4-BE49-F238E27FC236}">
                <a16:creationId xmlns:a16="http://schemas.microsoft.com/office/drawing/2014/main" id="{3FEF4AF0-5102-D72C-A0D3-2C61B18F3D90}"/>
              </a:ext>
              <a:ext uri="{C183D7F6-B498-43B3-948B-1728B52AA6E4}">
                <adec:decorative xmlns:adec="http://schemas.microsoft.com/office/drawing/2017/decorative" val="1"/>
              </a:ext>
            </a:extLst>
          </p:cNvPr>
          <p:cNvSpPr>
            <a:spLocks noChangeAspect="1"/>
          </p:cNvSpPr>
          <p:nvPr userDrawn="1"/>
        </p:nvSpPr>
        <p:spPr bwMode="gray">
          <a:xfrm rot="16200000">
            <a:off x="1522413" y="3924894"/>
            <a:ext cx="766800" cy="766799"/>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1680000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dirty="0">
              <a:solidFill>
                <a:schemeClr val="bg1"/>
              </a:solidFill>
              <a:cs typeface="Arial" pitchFamily="34" charset="0"/>
            </a:endParaRPr>
          </a:p>
        </p:txBody>
      </p:sp>
      <p:sp>
        <p:nvSpPr>
          <p:cNvPr id="3" name="Footer Placeholder 2">
            <a:extLst>
              <a:ext uri="{FF2B5EF4-FFF2-40B4-BE49-F238E27FC236}">
                <a16:creationId xmlns:a16="http://schemas.microsoft.com/office/drawing/2014/main" id="{0E106856-5803-3126-21B5-742CEC17F429}"/>
              </a:ext>
              <a:ext uri="{C183D7F6-B498-43B3-948B-1728B52AA6E4}">
                <adec:decorative xmlns:adec="http://schemas.microsoft.com/office/drawing/2017/decorative" val="1"/>
              </a:ext>
            </a:extLst>
          </p:cNvPr>
          <p:cNvSpPr>
            <a:spLocks noGrp="1"/>
          </p:cNvSpPr>
          <p:nvPr>
            <p:ph type="ftr" sz="quarter" idx="34"/>
          </p:nvPr>
        </p:nvSpPr>
        <p:spPr/>
        <p:txBody>
          <a:bodyPr/>
          <a:lstStyle>
            <a:lvl1pPr>
              <a:defRPr>
                <a:solidFill>
                  <a:srgbClr val="E6E6E6"/>
                </a:solidFill>
              </a:defRPr>
            </a:lvl1pPr>
          </a:lstStyle>
          <a:p>
            <a:endParaRPr lang="en-US" noProof="0" dirty="0"/>
          </a:p>
        </p:txBody>
      </p:sp>
      <p:sp>
        <p:nvSpPr>
          <p:cNvPr id="11" name="Slide Number Placeholder 10">
            <a:extLst>
              <a:ext uri="{FF2B5EF4-FFF2-40B4-BE49-F238E27FC236}">
                <a16:creationId xmlns:a16="http://schemas.microsoft.com/office/drawing/2014/main" id="{0F633D6F-3800-D2EE-F82B-3BCFB87E741C}"/>
              </a:ext>
              <a:ext uri="{C183D7F6-B498-43B3-948B-1728B52AA6E4}">
                <adec:decorative xmlns:adec="http://schemas.microsoft.com/office/drawing/2017/decorative" val="1"/>
              </a:ext>
            </a:extLst>
          </p:cNvPr>
          <p:cNvSpPr>
            <a:spLocks noGrp="1"/>
          </p:cNvSpPr>
          <p:nvPr>
            <p:ph type="sldNum" sz="quarter" idx="33"/>
          </p:nvPr>
        </p:nvSpPr>
        <p:spPr/>
        <p:txBody>
          <a:bodyPr/>
          <a:lstStyle>
            <a:lvl1pPr>
              <a:defRPr>
                <a:solidFill>
                  <a:srgbClr val="E6E6E6"/>
                </a:solidFill>
              </a:defRPr>
            </a:lvl1p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2443534824"/>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am - 2A">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61904" cy="531097"/>
          </a:xfrm>
          <a:noFill/>
        </p:spPr>
        <p:txBody>
          <a:bodyPr>
            <a:noAutofit/>
          </a:bodyPr>
          <a:lstStyle>
            <a:lvl1pPr>
              <a:defRPr sz="2800">
                <a:solidFill>
                  <a:schemeClr val="tx1"/>
                </a:solidFill>
              </a:defRPr>
            </a:lvl1pPr>
          </a:lstStyle>
          <a:p>
            <a:r>
              <a:rPr lang="en-US" noProof="0" dirty="0"/>
              <a:t>Team slide with 2 individuals (layout A) – click to add title</a:t>
            </a:r>
          </a:p>
        </p:txBody>
      </p:sp>
      <p:grpSp>
        <p:nvGrpSpPr>
          <p:cNvPr id="4" name="Group 3">
            <a:extLst>
              <a:ext uri="{FF2B5EF4-FFF2-40B4-BE49-F238E27FC236}">
                <a16:creationId xmlns:a16="http://schemas.microsoft.com/office/drawing/2014/main" id="{D17F034D-7149-A614-1695-FEAB4805FE2F}"/>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4A519421-BBC9-E265-BC60-0732030545E4}"/>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6" name="TextBox 5">
              <a:extLst>
                <a:ext uri="{FF2B5EF4-FFF2-40B4-BE49-F238E27FC236}">
                  <a16:creationId xmlns:a16="http://schemas.microsoft.com/office/drawing/2014/main" id="{061CB1A3-4B69-185D-4EF4-F12A804B76E6}"/>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8" name="Picture placeholder 5" descr="Photograph of First and Last name &#10;(person the slide is referencing)">
            <a:extLst>
              <a:ext uri="{FF2B5EF4-FFF2-40B4-BE49-F238E27FC236}">
                <a16:creationId xmlns:a16="http://schemas.microsoft.com/office/drawing/2014/main" id="{12EC7163-7641-E7F6-4273-34D71DCF4372}"/>
              </a:ext>
            </a:extLst>
          </p:cNvPr>
          <p:cNvSpPr>
            <a:spLocks noGrp="1" noChangeAspect="1"/>
          </p:cNvSpPr>
          <p:nvPr>
            <p:ph type="pic" sz="quarter" idx="12" hasCustomPrompt="1"/>
          </p:nvPr>
        </p:nvSpPr>
        <p:spPr>
          <a:xfrm>
            <a:off x="3744272" y="2091264"/>
            <a:ext cx="1655455" cy="165506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None/>
              <a:defRPr sz="1400"/>
            </a:lvl1pPr>
          </a:lstStyle>
          <a:p>
            <a:r>
              <a:rPr lang="en-US" noProof="0" dirty="0"/>
              <a:t>Click icon to add photo</a:t>
            </a:r>
          </a:p>
        </p:txBody>
      </p:sp>
      <p:sp>
        <p:nvSpPr>
          <p:cNvPr id="15" name="Text placeholder 5">
            <a:extLst>
              <a:ext uri="{FF2B5EF4-FFF2-40B4-BE49-F238E27FC236}">
                <a16:creationId xmlns:a16="http://schemas.microsoft.com/office/drawing/2014/main" id="{5CAA202A-5196-3008-D768-8C9A0F9DB6EA}"/>
              </a:ext>
            </a:extLst>
          </p:cNvPr>
          <p:cNvSpPr>
            <a:spLocks noGrp="1"/>
          </p:cNvSpPr>
          <p:nvPr>
            <p:ph type="body" sz="quarter" idx="27" hasCustomPrompt="1"/>
          </p:nvPr>
        </p:nvSpPr>
        <p:spPr>
          <a:xfrm>
            <a:off x="3435781" y="409640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lvl="0"/>
            <a:r>
              <a:rPr lang="en-US" noProof="0" dirty="0"/>
              <a:t>First and Last name</a:t>
            </a:r>
          </a:p>
        </p:txBody>
      </p:sp>
      <p:sp>
        <p:nvSpPr>
          <p:cNvPr id="16" name="Text placeholder 5">
            <a:extLst>
              <a:ext uri="{FF2B5EF4-FFF2-40B4-BE49-F238E27FC236}">
                <a16:creationId xmlns:a16="http://schemas.microsoft.com/office/drawing/2014/main" id="{6B3AC22D-2FAC-715A-5263-BCA1A63D69BF}"/>
              </a:ext>
            </a:extLst>
          </p:cNvPr>
          <p:cNvSpPr>
            <a:spLocks noGrp="1"/>
          </p:cNvSpPr>
          <p:nvPr>
            <p:ph type="body" sz="quarter" idx="28" hasCustomPrompt="1"/>
          </p:nvPr>
        </p:nvSpPr>
        <p:spPr>
          <a:xfrm>
            <a:off x="3435781" y="4723939"/>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17" name="Picture placeholder 5" descr="Photograph of First and Last name &#10;(person the slide is referencing)">
            <a:extLst>
              <a:ext uri="{FF2B5EF4-FFF2-40B4-BE49-F238E27FC236}">
                <a16:creationId xmlns:a16="http://schemas.microsoft.com/office/drawing/2014/main" id="{C4D8F0BC-E3E7-4309-8BF4-8FF9C48BADC4}"/>
              </a:ext>
            </a:extLst>
          </p:cNvPr>
          <p:cNvSpPr>
            <a:spLocks noGrp="1" noChangeAspect="1"/>
          </p:cNvSpPr>
          <p:nvPr>
            <p:ph type="pic" sz="quarter" idx="33" hasCustomPrompt="1"/>
          </p:nvPr>
        </p:nvSpPr>
        <p:spPr>
          <a:xfrm>
            <a:off x="6795017" y="2091264"/>
            <a:ext cx="1655455" cy="165506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None/>
              <a:defRPr sz="1400"/>
            </a:lvl1pPr>
          </a:lstStyle>
          <a:p>
            <a:r>
              <a:rPr lang="en-US" noProof="0" dirty="0"/>
              <a:t>Click icon to add photo</a:t>
            </a:r>
          </a:p>
        </p:txBody>
      </p:sp>
      <p:sp>
        <p:nvSpPr>
          <p:cNvPr id="18" name="Text placeholder 5">
            <a:extLst>
              <a:ext uri="{FF2B5EF4-FFF2-40B4-BE49-F238E27FC236}">
                <a16:creationId xmlns:a16="http://schemas.microsoft.com/office/drawing/2014/main" id="{15B83155-C75C-C6F4-37BD-7930F2097638}"/>
              </a:ext>
            </a:extLst>
          </p:cNvPr>
          <p:cNvSpPr>
            <a:spLocks noGrp="1"/>
          </p:cNvSpPr>
          <p:nvPr>
            <p:ph type="body" sz="quarter" idx="29" hasCustomPrompt="1"/>
          </p:nvPr>
        </p:nvSpPr>
        <p:spPr>
          <a:xfrm>
            <a:off x="6486526" y="4091154"/>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20" name="Text placeholder 5">
            <a:extLst>
              <a:ext uri="{FF2B5EF4-FFF2-40B4-BE49-F238E27FC236}">
                <a16:creationId xmlns:a16="http://schemas.microsoft.com/office/drawing/2014/main" id="{D15A1721-09B8-7D7D-B5E1-52EA7FD69E55}"/>
              </a:ext>
            </a:extLst>
          </p:cNvPr>
          <p:cNvSpPr>
            <a:spLocks noGrp="1"/>
          </p:cNvSpPr>
          <p:nvPr>
            <p:ph type="body" sz="quarter" idx="30" hasCustomPrompt="1"/>
          </p:nvPr>
        </p:nvSpPr>
        <p:spPr>
          <a:xfrm>
            <a:off x="6486526" y="4723939"/>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3" name="Footer Placeholder 2">
            <a:extLst>
              <a:ext uri="{FF2B5EF4-FFF2-40B4-BE49-F238E27FC236}">
                <a16:creationId xmlns:a16="http://schemas.microsoft.com/office/drawing/2014/main" id="{5D2F76E3-C68E-FACE-879D-228018A9A671}"/>
              </a:ext>
              <a:ext uri="{C183D7F6-B498-43B3-948B-1728B52AA6E4}">
                <adec:decorative xmlns:adec="http://schemas.microsoft.com/office/drawing/2017/decorative" val="1"/>
              </a:ext>
            </a:extLst>
          </p:cNvPr>
          <p:cNvSpPr>
            <a:spLocks noGrp="1"/>
          </p:cNvSpPr>
          <p:nvPr userDrawn="1">
            <p:ph type="ftr" sz="quarter" idx="37"/>
          </p:nvPr>
        </p:nvSpPr>
        <p:spPr/>
        <p:txBody>
          <a:bodyPr/>
          <a:lstStyle>
            <a:lvl1pPr>
              <a:defRPr>
                <a:solidFill>
                  <a:srgbClr val="E6E6E6"/>
                </a:solidFill>
              </a:defRPr>
            </a:lvl1pPr>
          </a:lstStyle>
          <a:p>
            <a:endParaRPr lang="en-US" noProof="0" dirty="0"/>
          </a:p>
        </p:txBody>
      </p:sp>
      <p:sp>
        <p:nvSpPr>
          <p:cNvPr id="9" name="Slide Number Placeholder 8">
            <a:extLst>
              <a:ext uri="{FF2B5EF4-FFF2-40B4-BE49-F238E27FC236}">
                <a16:creationId xmlns:a16="http://schemas.microsoft.com/office/drawing/2014/main" id="{5FB2635F-AE60-4A1F-B4D8-39B721D0525E}"/>
              </a:ext>
              <a:ext uri="{C183D7F6-B498-43B3-948B-1728B52AA6E4}">
                <adec:decorative xmlns:adec="http://schemas.microsoft.com/office/drawing/2017/decorative" val="1"/>
              </a:ext>
            </a:extLst>
          </p:cNvPr>
          <p:cNvSpPr>
            <a:spLocks noGrp="1"/>
          </p:cNvSpPr>
          <p:nvPr userDrawn="1">
            <p:ph type="sldNum" sz="quarter" idx="36"/>
          </p:nvPr>
        </p:nvSpPr>
        <p:spPr/>
        <p:txBody>
          <a:bodyPr/>
          <a:lstStyle>
            <a:lvl1pPr>
              <a:defRPr>
                <a:solidFill>
                  <a:srgbClr val="E6E6E6"/>
                </a:solidFill>
              </a:defRPr>
            </a:lvl1p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3517212146"/>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am - 2B">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727B934-DD85-9B55-DE17-672E2E708D16}"/>
              </a:ext>
            </a:extLst>
          </p:cNvPr>
          <p:cNvSpPr>
            <a:spLocks noGrp="1"/>
          </p:cNvSpPr>
          <p:nvPr>
            <p:ph type="title" hasCustomPrompt="1"/>
          </p:nvPr>
        </p:nvSpPr>
        <p:spPr>
          <a:xfrm>
            <a:off x="765737" y="683246"/>
            <a:ext cx="10661904" cy="531097"/>
          </a:xfrm>
          <a:noFill/>
        </p:spPr>
        <p:txBody>
          <a:bodyPr>
            <a:noAutofit/>
          </a:bodyPr>
          <a:lstStyle>
            <a:lvl1pPr>
              <a:defRPr sz="2800">
                <a:solidFill>
                  <a:schemeClr val="tx1"/>
                </a:solidFill>
              </a:defRPr>
            </a:lvl1pPr>
          </a:lstStyle>
          <a:p>
            <a:r>
              <a:rPr lang="en-US" noProof="0" dirty="0"/>
              <a:t>Team slide with 2 individuals (layout B) – click to add title</a:t>
            </a:r>
          </a:p>
        </p:txBody>
      </p:sp>
      <p:grpSp>
        <p:nvGrpSpPr>
          <p:cNvPr id="6" name="Group 5">
            <a:extLst>
              <a:ext uri="{FF2B5EF4-FFF2-40B4-BE49-F238E27FC236}">
                <a16:creationId xmlns:a16="http://schemas.microsoft.com/office/drawing/2014/main" id="{C7987D90-C3F5-2B7E-7C35-1164F51996A3}"/>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FFA13B3F-B6AF-32A2-DB2A-CE001985D351}"/>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12" name="TextBox 11">
              <a:extLst>
                <a:ext uri="{FF2B5EF4-FFF2-40B4-BE49-F238E27FC236}">
                  <a16:creationId xmlns:a16="http://schemas.microsoft.com/office/drawing/2014/main" id="{DB543F5C-9EF3-CCC2-FA51-6E974CB689E6}"/>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13" name="Picture placeholder 5" descr="Photograph of Name (person the slide is referencing)">
            <a:extLst>
              <a:ext uri="{FF2B5EF4-FFF2-40B4-BE49-F238E27FC236}">
                <a16:creationId xmlns:a16="http://schemas.microsoft.com/office/drawing/2014/main" id="{79F8553C-A3D0-7224-5D0C-66AD11A2B2C7}"/>
              </a:ext>
            </a:extLst>
          </p:cNvPr>
          <p:cNvSpPr>
            <a:spLocks noGrp="1" noChangeAspect="1"/>
          </p:cNvSpPr>
          <p:nvPr>
            <p:ph type="pic" sz="quarter" idx="12" hasCustomPrompt="1"/>
          </p:nvPr>
        </p:nvSpPr>
        <p:spPr>
          <a:xfrm>
            <a:off x="3744272" y="2091264"/>
            <a:ext cx="1655455" cy="165506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None/>
              <a:defRPr sz="1400"/>
            </a:lvl1pPr>
          </a:lstStyle>
          <a:p>
            <a:r>
              <a:rPr lang="en-US" noProof="0" dirty="0"/>
              <a:t>Click icon to add photo</a:t>
            </a:r>
          </a:p>
        </p:txBody>
      </p:sp>
      <p:sp>
        <p:nvSpPr>
          <p:cNvPr id="14" name="Text placeholder 5">
            <a:extLst>
              <a:ext uri="{FF2B5EF4-FFF2-40B4-BE49-F238E27FC236}">
                <a16:creationId xmlns:a16="http://schemas.microsoft.com/office/drawing/2014/main" id="{09692D77-7355-D933-14D4-8DBE72881BDE}"/>
              </a:ext>
            </a:extLst>
          </p:cNvPr>
          <p:cNvSpPr>
            <a:spLocks noGrp="1"/>
          </p:cNvSpPr>
          <p:nvPr>
            <p:ph type="body" sz="quarter" idx="27" hasCustomPrompt="1"/>
          </p:nvPr>
        </p:nvSpPr>
        <p:spPr>
          <a:xfrm>
            <a:off x="3435781" y="409640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lvl="0"/>
            <a:r>
              <a:rPr lang="en-US" noProof="0" dirty="0"/>
              <a:t>First and Last name</a:t>
            </a:r>
          </a:p>
        </p:txBody>
      </p:sp>
      <p:sp>
        <p:nvSpPr>
          <p:cNvPr id="15" name="Text placeholder 5">
            <a:extLst>
              <a:ext uri="{FF2B5EF4-FFF2-40B4-BE49-F238E27FC236}">
                <a16:creationId xmlns:a16="http://schemas.microsoft.com/office/drawing/2014/main" id="{C1C1727B-B112-4ED5-6A77-DB479A2878A6}"/>
              </a:ext>
            </a:extLst>
          </p:cNvPr>
          <p:cNvSpPr>
            <a:spLocks noGrp="1"/>
          </p:cNvSpPr>
          <p:nvPr>
            <p:ph type="body" sz="quarter" idx="28" hasCustomPrompt="1"/>
          </p:nvPr>
        </p:nvSpPr>
        <p:spPr>
          <a:xfrm>
            <a:off x="3435781" y="4723939"/>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16" name="Picture placeholder 5" descr="Photograph of Name (person the slide is referencing)">
            <a:extLst>
              <a:ext uri="{FF2B5EF4-FFF2-40B4-BE49-F238E27FC236}">
                <a16:creationId xmlns:a16="http://schemas.microsoft.com/office/drawing/2014/main" id="{D650A5C8-835C-0D2C-C826-9957DB37A11E}"/>
              </a:ext>
            </a:extLst>
          </p:cNvPr>
          <p:cNvSpPr>
            <a:spLocks noGrp="1" noChangeAspect="1"/>
          </p:cNvSpPr>
          <p:nvPr>
            <p:ph type="pic" sz="quarter" idx="33" hasCustomPrompt="1"/>
          </p:nvPr>
        </p:nvSpPr>
        <p:spPr>
          <a:xfrm>
            <a:off x="6795017" y="2091264"/>
            <a:ext cx="1655455" cy="165506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None/>
              <a:defRPr sz="1400"/>
            </a:lvl1pPr>
          </a:lstStyle>
          <a:p>
            <a:r>
              <a:rPr lang="en-US" noProof="0" dirty="0"/>
              <a:t>Click icon to add photo</a:t>
            </a:r>
          </a:p>
        </p:txBody>
      </p:sp>
      <p:sp>
        <p:nvSpPr>
          <p:cNvPr id="17" name="Text placeholder 5">
            <a:extLst>
              <a:ext uri="{FF2B5EF4-FFF2-40B4-BE49-F238E27FC236}">
                <a16:creationId xmlns:a16="http://schemas.microsoft.com/office/drawing/2014/main" id="{FA1F04B9-C968-8379-E3C5-A5067E2D4ADC}"/>
              </a:ext>
            </a:extLst>
          </p:cNvPr>
          <p:cNvSpPr>
            <a:spLocks noGrp="1"/>
          </p:cNvSpPr>
          <p:nvPr>
            <p:ph type="body" sz="quarter" idx="29" hasCustomPrompt="1"/>
          </p:nvPr>
        </p:nvSpPr>
        <p:spPr>
          <a:xfrm>
            <a:off x="6486526" y="4091154"/>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18" name="Text placeholder 5">
            <a:extLst>
              <a:ext uri="{FF2B5EF4-FFF2-40B4-BE49-F238E27FC236}">
                <a16:creationId xmlns:a16="http://schemas.microsoft.com/office/drawing/2014/main" id="{DD348EEE-01C9-D1C1-EA4D-5FA3A00701E7}"/>
              </a:ext>
            </a:extLst>
          </p:cNvPr>
          <p:cNvSpPr>
            <a:spLocks noGrp="1"/>
          </p:cNvSpPr>
          <p:nvPr>
            <p:ph type="body" sz="quarter" idx="30" hasCustomPrompt="1"/>
          </p:nvPr>
        </p:nvSpPr>
        <p:spPr>
          <a:xfrm>
            <a:off x="6486526" y="4723939"/>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3" name="Footer Placeholder 2">
            <a:extLst>
              <a:ext uri="{FF2B5EF4-FFF2-40B4-BE49-F238E27FC236}">
                <a16:creationId xmlns:a16="http://schemas.microsoft.com/office/drawing/2014/main" id="{62872E95-302C-66FA-6C40-2BBD7D970564}"/>
              </a:ext>
            </a:extLst>
          </p:cNvPr>
          <p:cNvSpPr>
            <a:spLocks noGrp="1"/>
          </p:cNvSpPr>
          <p:nvPr>
            <p:ph type="ftr" sz="quarter" idx="10"/>
          </p:nvPr>
        </p:nvSpPr>
        <p:spPr/>
        <p:txBody>
          <a:bodyPr/>
          <a:lstStyle/>
          <a:p>
            <a:endParaRPr lang="en-US" noProof="0" dirty="0"/>
          </a:p>
        </p:txBody>
      </p:sp>
      <p:sp>
        <p:nvSpPr>
          <p:cNvPr id="4" name="Slide Number Placeholder 3">
            <a:extLst>
              <a:ext uri="{FF2B5EF4-FFF2-40B4-BE49-F238E27FC236}">
                <a16:creationId xmlns:a16="http://schemas.microsoft.com/office/drawing/2014/main" id="{EAC654C8-21AC-A85D-C564-E231F952ACD5}"/>
              </a:ext>
            </a:extLst>
          </p:cNvPr>
          <p:cNvSpPr>
            <a:spLocks noGrp="1"/>
          </p:cNvSpPr>
          <p:nvPr>
            <p:ph type="sldNum" sz="quarter" idx="11"/>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1774738501"/>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am - 3A">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dirty="0"/>
              <a:t>Team slide with 3 individuals (layout A) – click to add title</a:t>
            </a:r>
          </a:p>
        </p:txBody>
      </p:sp>
      <p:grpSp>
        <p:nvGrpSpPr>
          <p:cNvPr id="8" name="Group 7">
            <a:extLst>
              <a:ext uri="{FF2B5EF4-FFF2-40B4-BE49-F238E27FC236}">
                <a16:creationId xmlns:a16="http://schemas.microsoft.com/office/drawing/2014/main" id="{86149398-F80F-87FC-8242-C9E2BA2A1C26}"/>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10" name="TextBox 9">
              <a:extLst>
                <a:ext uri="{FF2B5EF4-FFF2-40B4-BE49-F238E27FC236}">
                  <a16:creationId xmlns:a16="http://schemas.microsoft.com/office/drawing/2014/main" id="{B00B5B32-D9B0-9B27-C4FA-13F40088B660}"/>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11" name="TextBox 10">
              <a:extLst>
                <a:ext uri="{FF2B5EF4-FFF2-40B4-BE49-F238E27FC236}">
                  <a16:creationId xmlns:a16="http://schemas.microsoft.com/office/drawing/2014/main" id="{ABAF076D-C2D1-A806-7D2A-97FD8B319E23}"/>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20" name="Picture placeholder 5" descr="Photograph of First and Last name &#10;(person the slide is referencing)">
            <a:extLst>
              <a:ext uri="{FF2B5EF4-FFF2-40B4-BE49-F238E27FC236}">
                <a16:creationId xmlns:a16="http://schemas.microsoft.com/office/drawing/2014/main" id="{E09F7703-90ED-00AF-3067-E1A4CABBA8A5}"/>
              </a:ext>
            </a:extLst>
          </p:cNvPr>
          <p:cNvSpPr>
            <a:spLocks noGrp="1" noChangeAspect="1"/>
          </p:cNvSpPr>
          <p:nvPr>
            <p:ph type="pic" sz="quarter" idx="12" hasCustomPrompt="1"/>
          </p:nvPr>
        </p:nvSpPr>
        <p:spPr>
          <a:xfrm>
            <a:off x="2234504"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dirty="0">
                <a:cs typeface="Arial" pitchFamily="34" charset="0"/>
              </a:rPr>
              <a:t>Click icon to add photo</a:t>
            </a:r>
          </a:p>
        </p:txBody>
      </p:sp>
      <p:sp>
        <p:nvSpPr>
          <p:cNvPr id="21" name="Text placeholder 5">
            <a:extLst>
              <a:ext uri="{FF2B5EF4-FFF2-40B4-BE49-F238E27FC236}">
                <a16:creationId xmlns:a16="http://schemas.microsoft.com/office/drawing/2014/main" id="{905BCF0A-2A4E-9CDE-1FF3-A3F38FD5DBF9}"/>
              </a:ext>
            </a:extLst>
          </p:cNvPr>
          <p:cNvSpPr>
            <a:spLocks noGrp="1"/>
          </p:cNvSpPr>
          <p:nvPr>
            <p:ph type="body" sz="quarter" idx="27" hasCustomPrompt="1"/>
          </p:nvPr>
        </p:nvSpPr>
        <p:spPr>
          <a:xfrm>
            <a:off x="1923603" y="4094254"/>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22" name="Text placeholder 5">
            <a:extLst>
              <a:ext uri="{FF2B5EF4-FFF2-40B4-BE49-F238E27FC236}">
                <a16:creationId xmlns:a16="http://schemas.microsoft.com/office/drawing/2014/main" id="{316168BE-32B5-A8EC-586B-CE369689C4D5}"/>
              </a:ext>
            </a:extLst>
          </p:cNvPr>
          <p:cNvSpPr>
            <a:spLocks noGrp="1"/>
          </p:cNvSpPr>
          <p:nvPr>
            <p:ph type="body" sz="quarter" idx="28" hasCustomPrompt="1"/>
          </p:nvPr>
        </p:nvSpPr>
        <p:spPr>
          <a:xfrm>
            <a:off x="1923603"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23" name="Picture placeholder 5" descr="Photograph of First and Last name &#10;(person the slide is referencing)">
            <a:extLst>
              <a:ext uri="{FF2B5EF4-FFF2-40B4-BE49-F238E27FC236}">
                <a16:creationId xmlns:a16="http://schemas.microsoft.com/office/drawing/2014/main" id="{FCBF45A8-285D-1449-6DC9-FBA5757D1E2C}"/>
              </a:ext>
            </a:extLst>
          </p:cNvPr>
          <p:cNvSpPr>
            <a:spLocks noGrp="1" noChangeAspect="1"/>
          </p:cNvSpPr>
          <p:nvPr>
            <p:ph type="pic" sz="quarter" idx="33" hasCustomPrompt="1"/>
          </p:nvPr>
        </p:nvSpPr>
        <p:spPr>
          <a:xfrm>
            <a:off x="5287759"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dirty="0">
                <a:cs typeface="Arial" pitchFamily="34" charset="0"/>
              </a:rPr>
              <a:t>Click icon to add photo</a:t>
            </a:r>
          </a:p>
        </p:txBody>
      </p:sp>
      <p:sp>
        <p:nvSpPr>
          <p:cNvPr id="24" name="Text placeholder 5">
            <a:extLst>
              <a:ext uri="{FF2B5EF4-FFF2-40B4-BE49-F238E27FC236}">
                <a16:creationId xmlns:a16="http://schemas.microsoft.com/office/drawing/2014/main" id="{8DF36D87-44A8-CBBD-AD90-39493D55BD93}"/>
              </a:ext>
            </a:extLst>
          </p:cNvPr>
          <p:cNvSpPr>
            <a:spLocks noGrp="1"/>
          </p:cNvSpPr>
          <p:nvPr>
            <p:ph type="body" sz="quarter" idx="29" hasCustomPrompt="1"/>
          </p:nvPr>
        </p:nvSpPr>
        <p:spPr>
          <a:xfrm>
            <a:off x="4976858" y="408899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27" name="Text placeholder 5">
            <a:extLst>
              <a:ext uri="{FF2B5EF4-FFF2-40B4-BE49-F238E27FC236}">
                <a16:creationId xmlns:a16="http://schemas.microsoft.com/office/drawing/2014/main" id="{7C93CD8F-87F4-8D9A-3701-0AD84D3C9DBA}"/>
              </a:ext>
            </a:extLst>
          </p:cNvPr>
          <p:cNvSpPr>
            <a:spLocks noGrp="1"/>
          </p:cNvSpPr>
          <p:nvPr>
            <p:ph type="body" sz="quarter" idx="30" hasCustomPrompt="1"/>
          </p:nvPr>
        </p:nvSpPr>
        <p:spPr>
          <a:xfrm>
            <a:off x="4976858"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28" name="Picture placeholder 5" descr="Photograph of First and Last name &#10;(person the slide is referencing)">
            <a:extLst>
              <a:ext uri="{FF2B5EF4-FFF2-40B4-BE49-F238E27FC236}">
                <a16:creationId xmlns:a16="http://schemas.microsoft.com/office/drawing/2014/main" id="{7DC5D551-905D-0923-7AAC-4160C867D02A}"/>
              </a:ext>
            </a:extLst>
          </p:cNvPr>
          <p:cNvSpPr>
            <a:spLocks noGrp="1" noChangeAspect="1"/>
          </p:cNvSpPr>
          <p:nvPr>
            <p:ph type="pic" sz="quarter" idx="34" hasCustomPrompt="1"/>
          </p:nvPr>
        </p:nvSpPr>
        <p:spPr>
          <a:xfrm>
            <a:off x="8314739"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dirty="0">
                <a:cs typeface="Arial" pitchFamily="34" charset="0"/>
              </a:rPr>
              <a:t>Click icon to add photo</a:t>
            </a:r>
          </a:p>
        </p:txBody>
      </p:sp>
      <p:sp>
        <p:nvSpPr>
          <p:cNvPr id="29" name="Text placeholder 5">
            <a:extLst>
              <a:ext uri="{FF2B5EF4-FFF2-40B4-BE49-F238E27FC236}">
                <a16:creationId xmlns:a16="http://schemas.microsoft.com/office/drawing/2014/main" id="{ED5944CA-F01F-8A47-30C9-BBFD710FF111}"/>
              </a:ext>
            </a:extLst>
          </p:cNvPr>
          <p:cNvSpPr>
            <a:spLocks noGrp="1"/>
          </p:cNvSpPr>
          <p:nvPr>
            <p:ph type="body" sz="quarter" idx="31" hasCustomPrompt="1"/>
          </p:nvPr>
        </p:nvSpPr>
        <p:spPr>
          <a:xfrm>
            <a:off x="8003838" y="408899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30" name="Text placeholder 5">
            <a:extLst>
              <a:ext uri="{FF2B5EF4-FFF2-40B4-BE49-F238E27FC236}">
                <a16:creationId xmlns:a16="http://schemas.microsoft.com/office/drawing/2014/main" id="{76531A7E-D51B-59B2-6103-980B07801D13}"/>
              </a:ext>
            </a:extLst>
          </p:cNvPr>
          <p:cNvSpPr>
            <a:spLocks noGrp="1"/>
          </p:cNvSpPr>
          <p:nvPr>
            <p:ph type="body" sz="quarter" idx="32" hasCustomPrompt="1"/>
          </p:nvPr>
        </p:nvSpPr>
        <p:spPr>
          <a:xfrm>
            <a:off x="8003838"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3" name="Footer Placeholder 2">
            <a:extLst>
              <a:ext uri="{FF2B5EF4-FFF2-40B4-BE49-F238E27FC236}">
                <a16:creationId xmlns:a16="http://schemas.microsoft.com/office/drawing/2014/main" id="{6C3D93CB-7754-3E30-DD83-9BDC0A151345}"/>
              </a:ext>
              <a:ext uri="{C183D7F6-B498-43B3-948B-1728B52AA6E4}">
                <adec:decorative xmlns:adec="http://schemas.microsoft.com/office/drawing/2017/decorative" val="1"/>
              </a:ext>
            </a:extLst>
          </p:cNvPr>
          <p:cNvSpPr>
            <a:spLocks noGrp="1"/>
          </p:cNvSpPr>
          <p:nvPr userDrawn="1">
            <p:ph type="ftr" sz="quarter" idx="38"/>
          </p:nvPr>
        </p:nvSpPr>
        <p:spPr/>
        <p:txBody>
          <a:bodyPr/>
          <a:lstStyle>
            <a:lvl1pPr>
              <a:defRPr>
                <a:solidFill>
                  <a:srgbClr val="E6E6E6"/>
                </a:solidFill>
              </a:defRPr>
            </a:lvl1pPr>
          </a:lstStyle>
          <a:p>
            <a:endParaRPr lang="en-US" noProof="0" dirty="0"/>
          </a:p>
        </p:txBody>
      </p:sp>
      <p:sp>
        <p:nvSpPr>
          <p:cNvPr id="9" name="Slide Number Placeholder 8">
            <a:extLst>
              <a:ext uri="{FF2B5EF4-FFF2-40B4-BE49-F238E27FC236}">
                <a16:creationId xmlns:a16="http://schemas.microsoft.com/office/drawing/2014/main" id="{D36FF57C-3521-7C73-57FB-6E892812A006}"/>
              </a:ext>
              <a:ext uri="{C183D7F6-B498-43B3-948B-1728B52AA6E4}">
                <adec:decorative xmlns:adec="http://schemas.microsoft.com/office/drawing/2017/decorative" val="1"/>
              </a:ext>
            </a:extLst>
          </p:cNvPr>
          <p:cNvSpPr>
            <a:spLocks noGrp="1"/>
          </p:cNvSpPr>
          <p:nvPr userDrawn="1">
            <p:ph type="sldNum" sz="quarter" idx="37"/>
          </p:nvPr>
        </p:nvSpPr>
        <p:spPr/>
        <p:txBody>
          <a:bodyPr/>
          <a:lstStyle>
            <a:lvl1pPr>
              <a:defRPr>
                <a:solidFill>
                  <a:srgbClr val="E6E6E6"/>
                </a:solidFill>
              </a:defRPr>
            </a:lvl1p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313981297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8A36-DCE1-5C93-20FD-FDAB4ADF49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0C638E-9759-8C2F-5832-0E09766F4F6D}"/>
              </a:ext>
            </a:extLst>
          </p:cNvPr>
          <p:cNvSpPr>
            <a:spLocks noGrp="1"/>
          </p:cNvSpPr>
          <p:nvPr>
            <p:ph type="dt" sz="half" idx="10"/>
          </p:nvPr>
        </p:nvSpPr>
        <p:spPr/>
        <p:txBody>
          <a:bodyPr/>
          <a:lstStyle/>
          <a:p>
            <a:fld id="{034A5EBE-16B4-1942-BA24-0A5AB688111F}" type="datetimeFigureOut">
              <a:rPr lang="en-US" smtClean="0"/>
              <a:t>2/22/2024</a:t>
            </a:fld>
            <a:endParaRPr lang="en-US"/>
          </a:p>
        </p:txBody>
      </p:sp>
      <p:sp>
        <p:nvSpPr>
          <p:cNvPr id="4" name="Footer Placeholder 3">
            <a:extLst>
              <a:ext uri="{FF2B5EF4-FFF2-40B4-BE49-F238E27FC236}">
                <a16:creationId xmlns:a16="http://schemas.microsoft.com/office/drawing/2014/main" id="{92EFDDA1-B94F-B96C-7DA8-D108268EEF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556FAE-B07C-EFBD-0F9A-FDA8892BCA85}"/>
              </a:ext>
            </a:extLst>
          </p:cNvPr>
          <p:cNvSpPr>
            <a:spLocks noGrp="1"/>
          </p:cNvSpPr>
          <p:nvPr>
            <p:ph type="sldNum" sz="quarter" idx="12"/>
          </p:nvPr>
        </p:nvSpPr>
        <p:spPr/>
        <p:txBody>
          <a:bodyPr/>
          <a:lstStyle/>
          <a:p>
            <a:fld id="{60C0BEB0-ACF4-FE49-9585-161C4D6C7F35}" type="slidenum">
              <a:rPr lang="en-US" smtClean="0"/>
              <a:t>‹#›</a:t>
            </a:fld>
            <a:endParaRPr lang="en-US"/>
          </a:p>
        </p:txBody>
      </p:sp>
    </p:spTree>
    <p:extLst>
      <p:ext uri="{BB962C8B-B14F-4D97-AF65-F5344CB8AC3E}">
        <p14:creationId xmlns:p14="http://schemas.microsoft.com/office/powerpoint/2010/main" val="1561406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 3B">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dirty="0"/>
              <a:t>Team slide with 3 individuals (layout B) – click to add title</a:t>
            </a:r>
          </a:p>
        </p:txBody>
      </p:sp>
      <p:grpSp>
        <p:nvGrpSpPr>
          <p:cNvPr id="4" name="Group 3">
            <a:extLst>
              <a:ext uri="{FF2B5EF4-FFF2-40B4-BE49-F238E27FC236}">
                <a16:creationId xmlns:a16="http://schemas.microsoft.com/office/drawing/2014/main" id="{D68E27BB-7AB7-CDC3-CFE0-440923FF4845}"/>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F1F6CB23-D104-A406-9015-092E7AA24078}"/>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6" name="TextBox 5">
              <a:extLst>
                <a:ext uri="{FF2B5EF4-FFF2-40B4-BE49-F238E27FC236}">
                  <a16:creationId xmlns:a16="http://schemas.microsoft.com/office/drawing/2014/main" id="{248E3E26-04F2-0B45-9794-6AD7245045E4}"/>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35" name="Picture placeholder 5" descr="Photograph of First and Last name &#10;(person the slide is referencing)">
            <a:extLst>
              <a:ext uri="{FF2B5EF4-FFF2-40B4-BE49-F238E27FC236}">
                <a16:creationId xmlns:a16="http://schemas.microsoft.com/office/drawing/2014/main" id="{3A86A467-D855-8D1E-59EB-90310C8DADC0}"/>
              </a:ext>
            </a:extLst>
          </p:cNvPr>
          <p:cNvSpPr>
            <a:spLocks noGrp="1" noChangeAspect="1"/>
          </p:cNvSpPr>
          <p:nvPr>
            <p:ph type="pic" sz="quarter" idx="12" hasCustomPrompt="1"/>
          </p:nvPr>
        </p:nvSpPr>
        <p:spPr>
          <a:xfrm>
            <a:off x="2234504"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dirty="0">
                <a:cs typeface="Arial" pitchFamily="34" charset="0"/>
              </a:rPr>
              <a:t>Click icon to add photo</a:t>
            </a:r>
          </a:p>
        </p:txBody>
      </p:sp>
      <p:sp>
        <p:nvSpPr>
          <p:cNvPr id="36" name="Text placeholder 5">
            <a:extLst>
              <a:ext uri="{FF2B5EF4-FFF2-40B4-BE49-F238E27FC236}">
                <a16:creationId xmlns:a16="http://schemas.microsoft.com/office/drawing/2014/main" id="{9D486887-C41D-5605-71FF-F9698270EAB5}"/>
              </a:ext>
            </a:extLst>
          </p:cNvPr>
          <p:cNvSpPr>
            <a:spLocks noGrp="1"/>
          </p:cNvSpPr>
          <p:nvPr>
            <p:ph type="body" sz="quarter" idx="27" hasCustomPrompt="1"/>
          </p:nvPr>
        </p:nvSpPr>
        <p:spPr>
          <a:xfrm>
            <a:off x="1923603" y="4094254"/>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37" name="Text placeholder 5">
            <a:extLst>
              <a:ext uri="{FF2B5EF4-FFF2-40B4-BE49-F238E27FC236}">
                <a16:creationId xmlns:a16="http://schemas.microsoft.com/office/drawing/2014/main" id="{6500EE20-5AC6-3657-3DD0-7AD97ED79638}"/>
              </a:ext>
            </a:extLst>
          </p:cNvPr>
          <p:cNvSpPr>
            <a:spLocks noGrp="1"/>
          </p:cNvSpPr>
          <p:nvPr>
            <p:ph type="body" sz="quarter" idx="28" hasCustomPrompt="1"/>
          </p:nvPr>
        </p:nvSpPr>
        <p:spPr>
          <a:xfrm>
            <a:off x="1923603"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38" name="Picture placeholder 5" descr="Photograph of First and Last name &#10;(person the slide is referencing)">
            <a:extLst>
              <a:ext uri="{FF2B5EF4-FFF2-40B4-BE49-F238E27FC236}">
                <a16:creationId xmlns:a16="http://schemas.microsoft.com/office/drawing/2014/main" id="{A494526E-4E99-DC68-7E49-D5A978CE9CBB}"/>
              </a:ext>
            </a:extLst>
          </p:cNvPr>
          <p:cNvSpPr>
            <a:spLocks noGrp="1" noChangeAspect="1"/>
          </p:cNvSpPr>
          <p:nvPr>
            <p:ph type="pic" sz="quarter" idx="33" hasCustomPrompt="1"/>
          </p:nvPr>
        </p:nvSpPr>
        <p:spPr>
          <a:xfrm>
            <a:off x="5287759"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dirty="0">
                <a:cs typeface="Arial" pitchFamily="34" charset="0"/>
              </a:rPr>
              <a:t>Click icon to add photo</a:t>
            </a:r>
          </a:p>
        </p:txBody>
      </p:sp>
      <p:sp>
        <p:nvSpPr>
          <p:cNvPr id="39" name="Text placeholder 5">
            <a:extLst>
              <a:ext uri="{FF2B5EF4-FFF2-40B4-BE49-F238E27FC236}">
                <a16:creationId xmlns:a16="http://schemas.microsoft.com/office/drawing/2014/main" id="{B9D673A4-C543-9C26-7E55-8EB17385008B}"/>
              </a:ext>
            </a:extLst>
          </p:cNvPr>
          <p:cNvSpPr>
            <a:spLocks noGrp="1"/>
          </p:cNvSpPr>
          <p:nvPr>
            <p:ph type="body" sz="quarter" idx="29" hasCustomPrompt="1"/>
          </p:nvPr>
        </p:nvSpPr>
        <p:spPr>
          <a:xfrm>
            <a:off x="4976858" y="408899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40" name="Text placeholder 5">
            <a:extLst>
              <a:ext uri="{FF2B5EF4-FFF2-40B4-BE49-F238E27FC236}">
                <a16:creationId xmlns:a16="http://schemas.microsoft.com/office/drawing/2014/main" id="{185AC4BF-E6BF-D39D-A8E7-2505A33087F6}"/>
              </a:ext>
            </a:extLst>
          </p:cNvPr>
          <p:cNvSpPr>
            <a:spLocks noGrp="1"/>
          </p:cNvSpPr>
          <p:nvPr>
            <p:ph type="body" sz="quarter" idx="30" hasCustomPrompt="1"/>
          </p:nvPr>
        </p:nvSpPr>
        <p:spPr>
          <a:xfrm>
            <a:off x="4976858"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41" name="Picture placeholder 5" descr="Photograph of First and Last name &#10;(person the slide is referencing)">
            <a:extLst>
              <a:ext uri="{FF2B5EF4-FFF2-40B4-BE49-F238E27FC236}">
                <a16:creationId xmlns:a16="http://schemas.microsoft.com/office/drawing/2014/main" id="{ADB10A66-6145-1471-4C0C-5D7910FACEE1}"/>
              </a:ext>
            </a:extLst>
          </p:cNvPr>
          <p:cNvSpPr>
            <a:spLocks noGrp="1" noChangeAspect="1"/>
          </p:cNvSpPr>
          <p:nvPr>
            <p:ph type="pic" sz="quarter" idx="34" hasCustomPrompt="1"/>
          </p:nvPr>
        </p:nvSpPr>
        <p:spPr>
          <a:xfrm>
            <a:off x="8314739"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dirty="0">
                <a:cs typeface="Arial" pitchFamily="34" charset="0"/>
              </a:rPr>
              <a:t>Click icon to add photo</a:t>
            </a:r>
          </a:p>
        </p:txBody>
      </p:sp>
      <p:sp>
        <p:nvSpPr>
          <p:cNvPr id="42" name="Text placeholder 5">
            <a:extLst>
              <a:ext uri="{FF2B5EF4-FFF2-40B4-BE49-F238E27FC236}">
                <a16:creationId xmlns:a16="http://schemas.microsoft.com/office/drawing/2014/main" id="{2ED88A52-6A17-2AA0-73AC-0F77A3B7B442}"/>
              </a:ext>
            </a:extLst>
          </p:cNvPr>
          <p:cNvSpPr>
            <a:spLocks noGrp="1"/>
          </p:cNvSpPr>
          <p:nvPr>
            <p:ph type="body" sz="quarter" idx="31" hasCustomPrompt="1"/>
          </p:nvPr>
        </p:nvSpPr>
        <p:spPr>
          <a:xfrm>
            <a:off x="8003838" y="408899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43" name="Text placeholder 5">
            <a:extLst>
              <a:ext uri="{FF2B5EF4-FFF2-40B4-BE49-F238E27FC236}">
                <a16:creationId xmlns:a16="http://schemas.microsoft.com/office/drawing/2014/main" id="{08B978EE-ED47-502D-A0D5-7392A7960FDE}"/>
              </a:ext>
            </a:extLst>
          </p:cNvPr>
          <p:cNvSpPr>
            <a:spLocks noGrp="1"/>
          </p:cNvSpPr>
          <p:nvPr>
            <p:ph type="body" sz="quarter" idx="32" hasCustomPrompt="1"/>
          </p:nvPr>
        </p:nvSpPr>
        <p:spPr>
          <a:xfrm>
            <a:off x="8003838"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3" name="Footer Placeholder 2">
            <a:extLst>
              <a:ext uri="{FF2B5EF4-FFF2-40B4-BE49-F238E27FC236}">
                <a16:creationId xmlns:a16="http://schemas.microsoft.com/office/drawing/2014/main" id="{94311A63-055C-B023-572C-AF762E30BA31}"/>
              </a:ext>
              <a:ext uri="{C183D7F6-B498-43B3-948B-1728B52AA6E4}">
                <adec:decorative xmlns:adec="http://schemas.microsoft.com/office/drawing/2017/decorative" val="1"/>
              </a:ext>
            </a:extLst>
          </p:cNvPr>
          <p:cNvSpPr>
            <a:spLocks noGrp="1"/>
          </p:cNvSpPr>
          <p:nvPr userDrawn="1">
            <p:ph type="ftr" sz="quarter" idx="38"/>
          </p:nvPr>
        </p:nvSpPr>
        <p:spPr/>
        <p:txBody>
          <a:bodyPr/>
          <a:lstStyle>
            <a:lvl1pPr>
              <a:defRPr>
                <a:solidFill>
                  <a:srgbClr val="E6E6E6"/>
                </a:solidFill>
              </a:defRPr>
            </a:lvl1pPr>
          </a:lstStyle>
          <a:p>
            <a:endParaRPr lang="en-US" noProof="0" dirty="0"/>
          </a:p>
        </p:txBody>
      </p:sp>
      <p:sp>
        <p:nvSpPr>
          <p:cNvPr id="9" name="Slide Number Placeholder 8">
            <a:extLst>
              <a:ext uri="{FF2B5EF4-FFF2-40B4-BE49-F238E27FC236}">
                <a16:creationId xmlns:a16="http://schemas.microsoft.com/office/drawing/2014/main" id="{F97078C6-BBC5-8D5E-1DBF-9E32207B8A9F}"/>
              </a:ext>
              <a:ext uri="{C183D7F6-B498-43B3-948B-1728B52AA6E4}">
                <adec:decorative xmlns:adec="http://schemas.microsoft.com/office/drawing/2017/decorative" val="1"/>
              </a:ext>
            </a:extLst>
          </p:cNvPr>
          <p:cNvSpPr>
            <a:spLocks noGrp="1"/>
          </p:cNvSpPr>
          <p:nvPr userDrawn="1">
            <p:ph type="sldNum" sz="quarter" idx="37"/>
          </p:nvPr>
        </p:nvSpPr>
        <p:spPr/>
        <p:txBody>
          <a:bodyPr/>
          <a:lstStyle>
            <a:lvl1pPr>
              <a:defRPr>
                <a:solidFill>
                  <a:srgbClr val="E6E6E6"/>
                </a:solidFill>
              </a:defRPr>
            </a:lvl1p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401374991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am - 4A">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dirty="0"/>
              <a:t>Team slide with 4 individuals (layout A) – click to add title</a:t>
            </a:r>
          </a:p>
        </p:txBody>
      </p:sp>
      <p:grpSp>
        <p:nvGrpSpPr>
          <p:cNvPr id="4" name="Group 3">
            <a:extLst>
              <a:ext uri="{FF2B5EF4-FFF2-40B4-BE49-F238E27FC236}">
                <a16:creationId xmlns:a16="http://schemas.microsoft.com/office/drawing/2014/main" id="{839BD4E2-CAF1-660B-B621-322151500C37}"/>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78A6216E-2B23-859B-D779-ADD510296439}"/>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6" name="TextBox 5">
              <a:extLst>
                <a:ext uri="{FF2B5EF4-FFF2-40B4-BE49-F238E27FC236}">
                  <a16:creationId xmlns:a16="http://schemas.microsoft.com/office/drawing/2014/main" id="{3E5F8A29-E0AF-3CF9-5179-EDB040F360EA}"/>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56" name="Picture placeholder 1" descr="Photograph of First and Last name &#10;(person the slide is referencing)">
            <a:extLst>
              <a:ext uri="{FF2B5EF4-FFF2-40B4-BE49-F238E27FC236}">
                <a16:creationId xmlns:a16="http://schemas.microsoft.com/office/drawing/2014/main" id="{61E355BA-E8F2-FA80-1060-127D34E1F29A}"/>
              </a:ext>
            </a:extLst>
          </p:cNvPr>
          <p:cNvSpPr>
            <a:spLocks noGrp="1"/>
          </p:cNvSpPr>
          <p:nvPr>
            <p:ph type="pic" sz="quarter" idx="12" hasCustomPrompt="1"/>
          </p:nvPr>
        </p:nvSpPr>
        <p:spPr>
          <a:xfrm>
            <a:off x="2021011" y="2276543"/>
            <a:ext cx="1319356" cy="132373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dirty="0">
                <a:cs typeface="Arial" pitchFamily="34" charset="0"/>
              </a:defRPr>
            </a:lvl1pPr>
          </a:lstStyle>
          <a:p>
            <a:r>
              <a:rPr lang="en-US" sz="1400" noProof="0" dirty="0">
                <a:cs typeface="Arial" pitchFamily="34" charset="0"/>
              </a:rPr>
              <a:t>Click icon to add photo</a:t>
            </a:r>
          </a:p>
        </p:txBody>
      </p:sp>
      <p:sp>
        <p:nvSpPr>
          <p:cNvPr id="57" name="Name placeholder 1">
            <a:extLst>
              <a:ext uri="{FF2B5EF4-FFF2-40B4-BE49-F238E27FC236}">
                <a16:creationId xmlns:a16="http://schemas.microsoft.com/office/drawing/2014/main" id="{F8BE96B3-364D-CF0B-C4EE-FDD8FD85DB35}"/>
              </a:ext>
            </a:extLst>
          </p:cNvPr>
          <p:cNvSpPr>
            <a:spLocks noGrp="1"/>
          </p:cNvSpPr>
          <p:nvPr>
            <p:ph type="body" sz="quarter" idx="27" hasCustomPrompt="1"/>
          </p:nvPr>
        </p:nvSpPr>
        <p:spPr>
          <a:xfrm>
            <a:off x="1921089"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58" name="Title placeholder 1">
            <a:extLst>
              <a:ext uri="{FF2B5EF4-FFF2-40B4-BE49-F238E27FC236}">
                <a16:creationId xmlns:a16="http://schemas.microsoft.com/office/drawing/2014/main" id="{06D7070F-F243-4240-4F93-320217241765}"/>
              </a:ext>
            </a:extLst>
          </p:cNvPr>
          <p:cNvSpPr>
            <a:spLocks noGrp="1"/>
          </p:cNvSpPr>
          <p:nvPr>
            <p:ph type="body" sz="quarter" idx="28" hasCustomPrompt="1"/>
          </p:nvPr>
        </p:nvSpPr>
        <p:spPr>
          <a:xfrm>
            <a:off x="1921089"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dirty="0"/>
              <a:t>Job title or role Division or Location</a:t>
            </a:r>
          </a:p>
        </p:txBody>
      </p:sp>
      <p:sp>
        <p:nvSpPr>
          <p:cNvPr id="59" name="Picture placeholder 2" descr="Photograph of First and Last name &#10;(person the slide is referencing)">
            <a:extLst>
              <a:ext uri="{FF2B5EF4-FFF2-40B4-BE49-F238E27FC236}">
                <a16:creationId xmlns:a16="http://schemas.microsoft.com/office/drawing/2014/main" id="{3D456D4E-6644-5DF9-A9D7-88C041B42206}"/>
              </a:ext>
            </a:extLst>
          </p:cNvPr>
          <p:cNvSpPr>
            <a:spLocks noGrp="1"/>
          </p:cNvSpPr>
          <p:nvPr>
            <p:ph type="pic" sz="quarter" idx="13" hasCustomPrompt="1"/>
          </p:nvPr>
        </p:nvSpPr>
        <p:spPr>
          <a:xfrm>
            <a:off x="4292620"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dirty="0">
                <a:cs typeface="Arial" pitchFamily="34" charset="0"/>
              </a:defRPr>
            </a:lvl1pPr>
          </a:lstStyle>
          <a:p>
            <a:r>
              <a:rPr lang="en-US" sz="1400" noProof="0" dirty="0">
                <a:cs typeface="Arial" pitchFamily="34" charset="0"/>
              </a:rPr>
              <a:t>Click icon to add photo</a:t>
            </a:r>
          </a:p>
        </p:txBody>
      </p:sp>
      <p:sp>
        <p:nvSpPr>
          <p:cNvPr id="60" name="Name placeholder 2">
            <a:extLst>
              <a:ext uri="{FF2B5EF4-FFF2-40B4-BE49-F238E27FC236}">
                <a16:creationId xmlns:a16="http://schemas.microsoft.com/office/drawing/2014/main" id="{2BD28511-12ED-6273-45AB-79457976718F}"/>
              </a:ext>
            </a:extLst>
          </p:cNvPr>
          <p:cNvSpPr>
            <a:spLocks noGrp="1"/>
          </p:cNvSpPr>
          <p:nvPr>
            <p:ph type="body" sz="quarter" idx="29" hasCustomPrompt="1"/>
          </p:nvPr>
        </p:nvSpPr>
        <p:spPr>
          <a:xfrm>
            <a:off x="4192698"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61" name="Title placeholder 2">
            <a:extLst>
              <a:ext uri="{FF2B5EF4-FFF2-40B4-BE49-F238E27FC236}">
                <a16:creationId xmlns:a16="http://schemas.microsoft.com/office/drawing/2014/main" id="{CF8EC483-1935-30ED-F977-D8CFB5ECA5EA}"/>
              </a:ext>
            </a:extLst>
          </p:cNvPr>
          <p:cNvSpPr>
            <a:spLocks noGrp="1"/>
          </p:cNvSpPr>
          <p:nvPr>
            <p:ph type="body" sz="quarter" idx="30" hasCustomPrompt="1"/>
          </p:nvPr>
        </p:nvSpPr>
        <p:spPr>
          <a:xfrm>
            <a:off x="4192698"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dirty="0"/>
              <a:t>Job title or role Division or Location</a:t>
            </a:r>
          </a:p>
        </p:txBody>
      </p:sp>
      <p:sp>
        <p:nvSpPr>
          <p:cNvPr id="62" name="Picture placeholder 3" descr="Photograph of First and Last name &#10;(person the slide is referencing)">
            <a:extLst>
              <a:ext uri="{FF2B5EF4-FFF2-40B4-BE49-F238E27FC236}">
                <a16:creationId xmlns:a16="http://schemas.microsoft.com/office/drawing/2014/main" id="{2951CF9E-670B-FB68-05C9-C84EE6E2B780}"/>
              </a:ext>
            </a:extLst>
          </p:cNvPr>
          <p:cNvSpPr>
            <a:spLocks noGrp="1"/>
          </p:cNvSpPr>
          <p:nvPr>
            <p:ph type="pic" sz="quarter" idx="15" hasCustomPrompt="1"/>
          </p:nvPr>
        </p:nvSpPr>
        <p:spPr>
          <a:xfrm>
            <a:off x="6580025"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a:cs typeface="Arial" pitchFamily="34" charset="0"/>
              </a:defRPr>
            </a:lvl1pPr>
          </a:lstStyle>
          <a:p>
            <a:r>
              <a:rPr lang="en-US" sz="1400" noProof="0" dirty="0">
                <a:cs typeface="Arial" pitchFamily="34" charset="0"/>
              </a:rPr>
              <a:t>Click icon to add photo</a:t>
            </a:r>
          </a:p>
        </p:txBody>
      </p:sp>
      <p:sp>
        <p:nvSpPr>
          <p:cNvPr id="63" name="Name placeholder 3">
            <a:extLst>
              <a:ext uri="{FF2B5EF4-FFF2-40B4-BE49-F238E27FC236}">
                <a16:creationId xmlns:a16="http://schemas.microsoft.com/office/drawing/2014/main" id="{858A0D1D-CB20-FBC4-5A9D-B1286D8A0908}"/>
              </a:ext>
            </a:extLst>
          </p:cNvPr>
          <p:cNvSpPr>
            <a:spLocks noGrp="1"/>
          </p:cNvSpPr>
          <p:nvPr>
            <p:ph type="body" sz="quarter" idx="31" hasCustomPrompt="1"/>
          </p:nvPr>
        </p:nvSpPr>
        <p:spPr>
          <a:xfrm>
            <a:off x="6480103"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64" name="Title placeholder 3">
            <a:extLst>
              <a:ext uri="{FF2B5EF4-FFF2-40B4-BE49-F238E27FC236}">
                <a16:creationId xmlns:a16="http://schemas.microsoft.com/office/drawing/2014/main" id="{0E3B37AD-C100-1938-BFC7-82820CCFF2A9}"/>
              </a:ext>
            </a:extLst>
          </p:cNvPr>
          <p:cNvSpPr>
            <a:spLocks noGrp="1"/>
          </p:cNvSpPr>
          <p:nvPr>
            <p:ph type="body" sz="quarter" idx="32" hasCustomPrompt="1"/>
          </p:nvPr>
        </p:nvSpPr>
        <p:spPr>
          <a:xfrm>
            <a:off x="6480103"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dirty="0"/>
              <a:t>Job title or role Division or Location</a:t>
            </a:r>
          </a:p>
        </p:txBody>
      </p:sp>
      <p:sp>
        <p:nvSpPr>
          <p:cNvPr id="65" name="Picture placeholder 4" descr="Photograph of First and Last name &#10;(person the slide is referencing)">
            <a:extLst>
              <a:ext uri="{FF2B5EF4-FFF2-40B4-BE49-F238E27FC236}">
                <a16:creationId xmlns:a16="http://schemas.microsoft.com/office/drawing/2014/main" id="{C4496A7D-273A-76C6-B132-C131F661FA13}"/>
              </a:ext>
            </a:extLst>
          </p:cNvPr>
          <p:cNvSpPr>
            <a:spLocks noGrp="1"/>
          </p:cNvSpPr>
          <p:nvPr>
            <p:ph type="pic" sz="quarter" idx="14" hasCustomPrompt="1"/>
          </p:nvPr>
        </p:nvSpPr>
        <p:spPr>
          <a:xfrm>
            <a:off x="8859634"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a:cs typeface="Arial" pitchFamily="34" charset="0"/>
              </a:defRPr>
            </a:lvl1pPr>
          </a:lstStyle>
          <a:p>
            <a:r>
              <a:rPr lang="en-US" sz="1400" noProof="0" dirty="0">
                <a:cs typeface="Arial" pitchFamily="34" charset="0"/>
              </a:rPr>
              <a:t>Click icon to add photo</a:t>
            </a:r>
          </a:p>
        </p:txBody>
      </p:sp>
      <p:sp>
        <p:nvSpPr>
          <p:cNvPr id="66" name="Name placeholder 4">
            <a:extLst>
              <a:ext uri="{FF2B5EF4-FFF2-40B4-BE49-F238E27FC236}">
                <a16:creationId xmlns:a16="http://schemas.microsoft.com/office/drawing/2014/main" id="{97DBE2D5-E353-851D-37B3-4F25F0EFAF68}"/>
              </a:ext>
            </a:extLst>
          </p:cNvPr>
          <p:cNvSpPr>
            <a:spLocks noGrp="1"/>
          </p:cNvSpPr>
          <p:nvPr>
            <p:ph type="body" sz="quarter" idx="33" hasCustomPrompt="1"/>
          </p:nvPr>
        </p:nvSpPr>
        <p:spPr>
          <a:xfrm>
            <a:off x="8759712"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67" name="Text placeholder 4">
            <a:extLst>
              <a:ext uri="{FF2B5EF4-FFF2-40B4-BE49-F238E27FC236}">
                <a16:creationId xmlns:a16="http://schemas.microsoft.com/office/drawing/2014/main" id="{CB7A0617-2753-C524-D31E-9114CDB7112D}"/>
              </a:ext>
            </a:extLst>
          </p:cNvPr>
          <p:cNvSpPr>
            <a:spLocks noGrp="1"/>
          </p:cNvSpPr>
          <p:nvPr>
            <p:ph type="body" sz="quarter" idx="34" hasCustomPrompt="1"/>
          </p:nvPr>
        </p:nvSpPr>
        <p:spPr>
          <a:xfrm>
            <a:off x="8759712"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dirty="0"/>
              <a:t>Job title or role Division or Location</a:t>
            </a:r>
          </a:p>
        </p:txBody>
      </p:sp>
      <p:sp>
        <p:nvSpPr>
          <p:cNvPr id="3" name="Footer Placeholder 2">
            <a:extLst>
              <a:ext uri="{FF2B5EF4-FFF2-40B4-BE49-F238E27FC236}">
                <a16:creationId xmlns:a16="http://schemas.microsoft.com/office/drawing/2014/main" id="{C643F272-716A-1371-7363-CAC9AC80ED7D}"/>
              </a:ext>
              <a:ext uri="{C183D7F6-B498-43B3-948B-1728B52AA6E4}">
                <adec:decorative xmlns:adec="http://schemas.microsoft.com/office/drawing/2017/decorative" val="1"/>
              </a:ext>
            </a:extLst>
          </p:cNvPr>
          <p:cNvSpPr>
            <a:spLocks noGrp="1"/>
          </p:cNvSpPr>
          <p:nvPr userDrawn="1">
            <p:ph type="ftr" sz="quarter" idx="38"/>
          </p:nvPr>
        </p:nvSpPr>
        <p:spPr/>
        <p:txBody>
          <a:bodyPr/>
          <a:lstStyle>
            <a:lvl1pPr>
              <a:defRPr>
                <a:solidFill>
                  <a:srgbClr val="E6E6E6"/>
                </a:solidFill>
              </a:defRPr>
            </a:lvl1pPr>
          </a:lstStyle>
          <a:p>
            <a:endParaRPr lang="en-US" noProof="0" dirty="0"/>
          </a:p>
        </p:txBody>
      </p:sp>
      <p:sp>
        <p:nvSpPr>
          <p:cNvPr id="9" name="Slide Number Placeholder 8">
            <a:extLst>
              <a:ext uri="{FF2B5EF4-FFF2-40B4-BE49-F238E27FC236}">
                <a16:creationId xmlns:a16="http://schemas.microsoft.com/office/drawing/2014/main" id="{0A3B1690-105B-4E85-4DE8-784706BAA767}"/>
              </a:ext>
              <a:ext uri="{C183D7F6-B498-43B3-948B-1728B52AA6E4}">
                <adec:decorative xmlns:adec="http://schemas.microsoft.com/office/drawing/2017/decorative" val="1"/>
              </a:ext>
            </a:extLst>
          </p:cNvPr>
          <p:cNvSpPr>
            <a:spLocks noGrp="1"/>
          </p:cNvSpPr>
          <p:nvPr userDrawn="1">
            <p:ph type="sldNum" sz="quarter" idx="37"/>
          </p:nvPr>
        </p:nvSpPr>
        <p:spPr/>
        <p:txBody>
          <a:bodyPr/>
          <a:lstStyle>
            <a:lvl1pPr>
              <a:defRPr>
                <a:solidFill>
                  <a:srgbClr val="E6E6E6"/>
                </a:solidFill>
              </a:defRPr>
            </a:lvl1p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34301030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m - 4B">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dirty="0"/>
              <a:t>Team slide with 4 individuals (layout B) – click to add title</a:t>
            </a:r>
          </a:p>
        </p:txBody>
      </p:sp>
      <p:grpSp>
        <p:nvGrpSpPr>
          <p:cNvPr id="4" name="Group 3">
            <a:extLst>
              <a:ext uri="{FF2B5EF4-FFF2-40B4-BE49-F238E27FC236}">
                <a16:creationId xmlns:a16="http://schemas.microsoft.com/office/drawing/2014/main" id="{F6BC0E8E-EB61-8CEA-6B3D-89362B4F7469}"/>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4574812D-09D8-25C4-10C1-33805E082B26}"/>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6" name="TextBox 5">
              <a:extLst>
                <a:ext uri="{FF2B5EF4-FFF2-40B4-BE49-F238E27FC236}">
                  <a16:creationId xmlns:a16="http://schemas.microsoft.com/office/drawing/2014/main" id="{B238EC40-3B5D-575C-3AA5-DC9059DDAD95}"/>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54" name="Picture placeholder 1" descr="Photograph of First and Last name &#10;(person the slide is referencing)">
            <a:extLst>
              <a:ext uri="{FF2B5EF4-FFF2-40B4-BE49-F238E27FC236}">
                <a16:creationId xmlns:a16="http://schemas.microsoft.com/office/drawing/2014/main" id="{BC75D193-B63D-3EB1-5C51-02DFEEF844EC}"/>
              </a:ext>
            </a:extLst>
          </p:cNvPr>
          <p:cNvSpPr>
            <a:spLocks noGrp="1"/>
          </p:cNvSpPr>
          <p:nvPr>
            <p:ph type="pic" sz="quarter" idx="12" hasCustomPrompt="1"/>
          </p:nvPr>
        </p:nvSpPr>
        <p:spPr>
          <a:xfrm>
            <a:off x="2021011" y="2276543"/>
            <a:ext cx="1319356" cy="132373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dirty="0">
                <a:cs typeface="Arial" pitchFamily="34" charset="0"/>
              </a:defRPr>
            </a:lvl1pPr>
          </a:lstStyle>
          <a:p>
            <a:r>
              <a:rPr lang="en-US" sz="1400" noProof="0" dirty="0">
                <a:cs typeface="Arial" pitchFamily="34" charset="0"/>
              </a:rPr>
              <a:t>Click icon to add photo</a:t>
            </a:r>
          </a:p>
        </p:txBody>
      </p:sp>
      <p:sp>
        <p:nvSpPr>
          <p:cNvPr id="42" name="Name placeholder 1">
            <a:extLst>
              <a:ext uri="{FF2B5EF4-FFF2-40B4-BE49-F238E27FC236}">
                <a16:creationId xmlns:a16="http://schemas.microsoft.com/office/drawing/2014/main" id="{21EEAEC1-5542-BE87-4E61-120E5F176CE7}"/>
              </a:ext>
            </a:extLst>
          </p:cNvPr>
          <p:cNvSpPr>
            <a:spLocks noGrp="1"/>
          </p:cNvSpPr>
          <p:nvPr>
            <p:ph type="body" sz="quarter" idx="27" hasCustomPrompt="1"/>
          </p:nvPr>
        </p:nvSpPr>
        <p:spPr>
          <a:xfrm>
            <a:off x="1921089"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43" name="Title placeholder 1">
            <a:extLst>
              <a:ext uri="{FF2B5EF4-FFF2-40B4-BE49-F238E27FC236}">
                <a16:creationId xmlns:a16="http://schemas.microsoft.com/office/drawing/2014/main" id="{762E9E9E-5555-BEF0-CFD7-1F514520E615}"/>
              </a:ext>
            </a:extLst>
          </p:cNvPr>
          <p:cNvSpPr>
            <a:spLocks noGrp="1"/>
          </p:cNvSpPr>
          <p:nvPr>
            <p:ph type="body" sz="quarter" idx="28" hasCustomPrompt="1"/>
          </p:nvPr>
        </p:nvSpPr>
        <p:spPr>
          <a:xfrm>
            <a:off x="1921089"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dirty="0"/>
              <a:t>Job title or role Division or Location</a:t>
            </a:r>
          </a:p>
        </p:txBody>
      </p:sp>
      <p:sp>
        <p:nvSpPr>
          <p:cNvPr id="55" name="Picture placeholder 2" descr="Photograph of First and Last name &#10;(person the slide is referencing)">
            <a:extLst>
              <a:ext uri="{FF2B5EF4-FFF2-40B4-BE49-F238E27FC236}">
                <a16:creationId xmlns:a16="http://schemas.microsoft.com/office/drawing/2014/main" id="{E3A5396A-9C06-97E5-D236-BBECD913A2DB}"/>
              </a:ext>
            </a:extLst>
          </p:cNvPr>
          <p:cNvSpPr>
            <a:spLocks noGrp="1"/>
          </p:cNvSpPr>
          <p:nvPr>
            <p:ph type="pic" sz="quarter" idx="13" hasCustomPrompt="1"/>
          </p:nvPr>
        </p:nvSpPr>
        <p:spPr>
          <a:xfrm>
            <a:off x="4292620"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dirty="0">
                <a:cs typeface="Arial" pitchFamily="34" charset="0"/>
              </a:defRPr>
            </a:lvl1pPr>
          </a:lstStyle>
          <a:p>
            <a:r>
              <a:rPr lang="en-US" sz="1400" noProof="0" dirty="0">
                <a:cs typeface="Arial" pitchFamily="34" charset="0"/>
              </a:rPr>
              <a:t>Click icon to add photo</a:t>
            </a:r>
          </a:p>
        </p:txBody>
      </p:sp>
      <p:sp>
        <p:nvSpPr>
          <p:cNvPr id="45" name="Name placeholder 2">
            <a:extLst>
              <a:ext uri="{FF2B5EF4-FFF2-40B4-BE49-F238E27FC236}">
                <a16:creationId xmlns:a16="http://schemas.microsoft.com/office/drawing/2014/main" id="{C6918BD0-8C15-5CC0-08DA-8AFEA9292F8C}"/>
              </a:ext>
            </a:extLst>
          </p:cNvPr>
          <p:cNvSpPr>
            <a:spLocks noGrp="1"/>
          </p:cNvSpPr>
          <p:nvPr>
            <p:ph type="body" sz="quarter" idx="29" hasCustomPrompt="1"/>
          </p:nvPr>
        </p:nvSpPr>
        <p:spPr>
          <a:xfrm>
            <a:off x="4192698"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46" name="Title placeholder 2">
            <a:extLst>
              <a:ext uri="{FF2B5EF4-FFF2-40B4-BE49-F238E27FC236}">
                <a16:creationId xmlns:a16="http://schemas.microsoft.com/office/drawing/2014/main" id="{9C26550F-706D-C4D7-00A0-9965441C179A}"/>
              </a:ext>
            </a:extLst>
          </p:cNvPr>
          <p:cNvSpPr>
            <a:spLocks noGrp="1"/>
          </p:cNvSpPr>
          <p:nvPr>
            <p:ph type="body" sz="quarter" idx="30" hasCustomPrompt="1"/>
          </p:nvPr>
        </p:nvSpPr>
        <p:spPr>
          <a:xfrm>
            <a:off x="4192698"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dirty="0"/>
              <a:t>Job title or role Division or Location</a:t>
            </a:r>
          </a:p>
        </p:txBody>
      </p:sp>
      <p:sp>
        <p:nvSpPr>
          <p:cNvPr id="47" name="Picture placeholder 3" descr="Photograph of First and Last name &#10;(person the slide is referencing)">
            <a:extLst>
              <a:ext uri="{FF2B5EF4-FFF2-40B4-BE49-F238E27FC236}">
                <a16:creationId xmlns:a16="http://schemas.microsoft.com/office/drawing/2014/main" id="{BD11C062-10D2-EF6D-D335-BCA75A030485}"/>
              </a:ext>
            </a:extLst>
          </p:cNvPr>
          <p:cNvSpPr>
            <a:spLocks noGrp="1"/>
          </p:cNvSpPr>
          <p:nvPr>
            <p:ph type="pic" sz="quarter" idx="15" hasCustomPrompt="1"/>
          </p:nvPr>
        </p:nvSpPr>
        <p:spPr>
          <a:xfrm>
            <a:off x="6580025"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a:cs typeface="Arial" pitchFamily="34" charset="0"/>
              </a:defRPr>
            </a:lvl1pPr>
          </a:lstStyle>
          <a:p>
            <a:r>
              <a:rPr lang="en-US" sz="1400" noProof="0" dirty="0">
                <a:cs typeface="Arial" pitchFamily="34" charset="0"/>
              </a:rPr>
              <a:t>Click icon to add photo</a:t>
            </a:r>
          </a:p>
        </p:txBody>
      </p:sp>
      <p:sp>
        <p:nvSpPr>
          <p:cNvPr id="48" name="Name placeholder 3">
            <a:extLst>
              <a:ext uri="{FF2B5EF4-FFF2-40B4-BE49-F238E27FC236}">
                <a16:creationId xmlns:a16="http://schemas.microsoft.com/office/drawing/2014/main" id="{FEF8E10B-95A1-9662-0209-D35B338B2804}"/>
              </a:ext>
            </a:extLst>
          </p:cNvPr>
          <p:cNvSpPr>
            <a:spLocks noGrp="1"/>
          </p:cNvSpPr>
          <p:nvPr>
            <p:ph type="body" sz="quarter" idx="31" hasCustomPrompt="1"/>
          </p:nvPr>
        </p:nvSpPr>
        <p:spPr>
          <a:xfrm>
            <a:off x="6480103"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49" name="Title placeholder 3">
            <a:extLst>
              <a:ext uri="{FF2B5EF4-FFF2-40B4-BE49-F238E27FC236}">
                <a16:creationId xmlns:a16="http://schemas.microsoft.com/office/drawing/2014/main" id="{4D3D5982-FC92-05C9-5D34-2E8DD3769AC9}"/>
              </a:ext>
            </a:extLst>
          </p:cNvPr>
          <p:cNvSpPr>
            <a:spLocks noGrp="1"/>
          </p:cNvSpPr>
          <p:nvPr>
            <p:ph type="body" sz="quarter" idx="32" hasCustomPrompt="1"/>
          </p:nvPr>
        </p:nvSpPr>
        <p:spPr>
          <a:xfrm>
            <a:off x="6480103"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dirty="0"/>
              <a:t>Job title or role Division or Location</a:t>
            </a:r>
          </a:p>
        </p:txBody>
      </p:sp>
      <p:sp>
        <p:nvSpPr>
          <p:cNvPr id="50" name="Picture placeholder 4" descr="Photograph of First and Last name &#10;(person the slide is referencing)">
            <a:extLst>
              <a:ext uri="{FF2B5EF4-FFF2-40B4-BE49-F238E27FC236}">
                <a16:creationId xmlns:a16="http://schemas.microsoft.com/office/drawing/2014/main" id="{2D1D6470-DA39-6042-ACD6-36D59EAE5DEB}"/>
              </a:ext>
            </a:extLst>
          </p:cNvPr>
          <p:cNvSpPr>
            <a:spLocks noGrp="1"/>
          </p:cNvSpPr>
          <p:nvPr>
            <p:ph type="pic" sz="quarter" idx="14" hasCustomPrompt="1"/>
          </p:nvPr>
        </p:nvSpPr>
        <p:spPr>
          <a:xfrm>
            <a:off x="8859634"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a:cs typeface="Arial" pitchFamily="34" charset="0"/>
              </a:defRPr>
            </a:lvl1pPr>
          </a:lstStyle>
          <a:p>
            <a:r>
              <a:rPr lang="en-US" sz="1400" noProof="0" dirty="0">
                <a:cs typeface="Arial" pitchFamily="34" charset="0"/>
              </a:rPr>
              <a:t>Click icon to add photo</a:t>
            </a:r>
          </a:p>
        </p:txBody>
      </p:sp>
      <p:sp>
        <p:nvSpPr>
          <p:cNvPr id="51" name="Name placeholder 4">
            <a:extLst>
              <a:ext uri="{FF2B5EF4-FFF2-40B4-BE49-F238E27FC236}">
                <a16:creationId xmlns:a16="http://schemas.microsoft.com/office/drawing/2014/main" id="{DE0955AD-9D5F-CAD4-2F91-4C4DB0D77DA5}"/>
              </a:ext>
            </a:extLst>
          </p:cNvPr>
          <p:cNvSpPr>
            <a:spLocks noGrp="1"/>
          </p:cNvSpPr>
          <p:nvPr>
            <p:ph type="body" sz="quarter" idx="33" hasCustomPrompt="1"/>
          </p:nvPr>
        </p:nvSpPr>
        <p:spPr>
          <a:xfrm>
            <a:off x="8759712"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52" name="Text placeholder 4">
            <a:extLst>
              <a:ext uri="{FF2B5EF4-FFF2-40B4-BE49-F238E27FC236}">
                <a16:creationId xmlns:a16="http://schemas.microsoft.com/office/drawing/2014/main" id="{98EBA5D6-58EC-CC31-FCF7-A9CE29BC8BB5}"/>
              </a:ext>
            </a:extLst>
          </p:cNvPr>
          <p:cNvSpPr>
            <a:spLocks noGrp="1"/>
          </p:cNvSpPr>
          <p:nvPr>
            <p:ph type="body" sz="quarter" idx="34" hasCustomPrompt="1"/>
          </p:nvPr>
        </p:nvSpPr>
        <p:spPr>
          <a:xfrm>
            <a:off x="8759712"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dirty="0"/>
              <a:t>Job title or role Division or Location</a:t>
            </a:r>
          </a:p>
        </p:txBody>
      </p:sp>
      <p:sp>
        <p:nvSpPr>
          <p:cNvPr id="3" name="Footer Placeholder 2">
            <a:extLst>
              <a:ext uri="{FF2B5EF4-FFF2-40B4-BE49-F238E27FC236}">
                <a16:creationId xmlns:a16="http://schemas.microsoft.com/office/drawing/2014/main" id="{8C4B056E-C443-96BF-B229-D1D085FFC634}"/>
              </a:ext>
              <a:ext uri="{C183D7F6-B498-43B3-948B-1728B52AA6E4}">
                <adec:decorative xmlns:adec="http://schemas.microsoft.com/office/drawing/2017/decorative" val="1"/>
              </a:ext>
            </a:extLst>
          </p:cNvPr>
          <p:cNvSpPr>
            <a:spLocks noGrp="1"/>
          </p:cNvSpPr>
          <p:nvPr userDrawn="1">
            <p:ph type="ftr" sz="quarter" idx="38"/>
          </p:nvPr>
        </p:nvSpPr>
        <p:spPr>
          <a:xfrm>
            <a:off x="4044193" y="6952791"/>
            <a:ext cx="4114800" cy="137160"/>
          </a:xfrm>
        </p:spPr>
        <p:txBody>
          <a:bodyPr/>
          <a:lstStyle>
            <a:lvl1pPr>
              <a:defRPr>
                <a:solidFill>
                  <a:srgbClr val="E6E6E6"/>
                </a:solidFill>
              </a:defRPr>
            </a:lvl1pPr>
          </a:lstStyle>
          <a:p>
            <a:endParaRPr lang="en-US" noProof="0" dirty="0"/>
          </a:p>
        </p:txBody>
      </p:sp>
      <p:sp>
        <p:nvSpPr>
          <p:cNvPr id="9" name="Slide Number Placeholder 8">
            <a:extLst>
              <a:ext uri="{FF2B5EF4-FFF2-40B4-BE49-F238E27FC236}">
                <a16:creationId xmlns:a16="http://schemas.microsoft.com/office/drawing/2014/main" id="{3A8F6EAA-8485-183F-ACBE-90ADE7ED61E6}"/>
              </a:ext>
              <a:ext uri="{C183D7F6-B498-43B3-948B-1728B52AA6E4}">
                <adec:decorative xmlns:adec="http://schemas.microsoft.com/office/drawing/2017/decorative" val="1"/>
              </a:ext>
            </a:extLst>
          </p:cNvPr>
          <p:cNvSpPr>
            <a:spLocks noGrp="1"/>
          </p:cNvSpPr>
          <p:nvPr userDrawn="1">
            <p:ph type="sldNum" sz="quarter" idx="37"/>
          </p:nvPr>
        </p:nvSpPr>
        <p:spPr>
          <a:xfrm>
            <a:off x="11168627" y="6952791"/>
            <a:ext cx="261660" cy="137160"/>
          </a:xfrm>
        </p:spPr>
        <p:txBody>
          <a:bodyPr/>
          <a:lstStyle>
            <a:lvl1pPr>
              <a:defRPr>
                <a:solidFill>
                  <a:srgbClr val="E6E6E6"/>
                </a:solidFill>
              </a:defRPr>
            </a:lvl1p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35252220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m - 5A">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US" noProof="0" dirty="0"/>
              <a:t>Team slide with 5 individuals (layout A) – click to add title</a:t>
            </a:r>
          </a:p>
        </p:txBody>
      </p:sp>
      <p:grpSp>
        <p:nvGrpSpPr>
          <p:cNvPr id="5" name="Group 4">
            <a:extLst>
              <a:ext uri="{FF2B5EF4-FFF2-40B4-BE49-F238E27FC236}">
                <a16:creationId xmlns:a16="http://schemas.microsoft.com/office/drawing/2014/main" id="{FCC466B3-D9D9-C596-A9A6-C9E09644E0FF}"/>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6" name="TextBox 5">
              <a:extLst>
                <a:ext uri="{FF2B5EF4-FFF2-40B4-BE49-F238E27FC236}">
                  <a16:creationId xmlns:a16="http://schemas.microsoft.com/office/drawing/2014/main" id="{771E5527-7120-C75D-06B8-AC657BDA4124}"/>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7" name="TextBox 6">
              <a:extLst>
                <a:ext uri="{FF2B5EF4-FFF2-40B4-BE49-F238E27FC236}">
                  <a16:creationId xmlns:a16="http://schemas.microsoft.com/office/drawing/2014/main" id="{20C290C6-F4A8-D641-4A94-FDE87D8CD662}"/>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16" name="Picture placeholder 5" descr="Photograph of First and Last name &#10;(person the slide is referencing)">
            <a:extLst>
              <a:ext uri="{FF2B5EF4-FFF2-40B4-BE49-F238E27FC236}">
                <a16:creationId xmlns:a16="http://schemas.microsoft.com/office/drawing/2014/main" id="{B0F3C47A-5AB5-53B9-6AC5-A2E27AE815B6}"/>
              </a:ext>
            </a:extLst>
          </p:cNvPr>
          <p:cNvSpPr>
            <a:spLocks noGrp="1" noChangeAspect="1"/>
          </p:cNvSpPr>
          <p:nvPr>
            <p:ph type="pic" sz="quarter" idx="26" hasCustomPrompt="1"/>
          </p:nvPr>
        </p:nvSpPr>
        <p:spPr>
          <a:xfrm>
            <a:off x="858837"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lgn="l">
              <a:buFont typeface="Arial" panose="020B0604020202020204" pitchFamily="34" charset="0"/>
              <a:buNone/>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17" name="Text placeholder 5">
            <a:extLst>
              <a:ext uri="{FF2B5EF4-FFF2-40B4-BE49-F238E27FC236}">
                <a16:creationId xmlns:a16="http://schemas.microsoft.com/office/drawing/2014/main" id="{B49A78CD-66DE-0CBE-3D20-56B5205863C3}"/>
              </a:ext>
            </a:extLst>
          </p:cNvPr>
          <p:cNvSpPr>
            <a:spLocks noGrp="1"/>
          </p:cNvSpPr>
          <p:nvPr>
            <p:ph type="body" sz="quarter" idx="27" hasCustomPrompt="1"/>
          </p:nvPr>
        </p:nvSpPr>
        <p:spPr>
          <a:xfrm>
            <a:off x="767023" y="4128009"/>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18" name="Text placeholder 5">
            <a:extLst>
              <a:ext uri="{FF2B5EF4-FFF2-40B4-BE49-F238E27FC236}">
                <a16:creationId xmlns:a16="http://schemas.microsoft.com/office/drawing/2014/main" id="{80856E97-52AE-BB00-087A-234E8CFDC856}"/>
              </a:ext>
            </a:extLst>
          </p:cNvPr>
          <p:cNvSpPr>
            <a:spLocks noGrp="1"/>
          </p:cNvSpPr>
          <p:nvPr>
            <p:ph type="body" sz="quarter" idx="28" hasCustomPrompt="1"/>
          </p:nvPr>
        </p:nvSpPr>
        <p:spPr>
          <a:xfrm>
            <a:off x="767023" y="4687466"/>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dirty="0"/>
              <a:t>Job title or role</a:t>
            </a:r>
          </a:p>
        </p:txBody>
      </p:sp>
      <p:sp>
        <p:nvSpPr>
          <p:cNvPr id="19" name="Picture placeholder 5" descr="Photograph of First and Last name &#10;(person the slide is referencing)">
            <a:extLst>
              <a:ext uri="{FF2B5EF4-FFF2-40B4-BE49-F238E27FC236}">
                <a16:creationId xmlns:a16="http://schemas.microsoft.com/office/drawing/2014/main" id="{96150D64-4A5D-4DE2-4CBE-F9FA7E6A82E4}"/>
              </a:ext>
            </a:extLst>
          </p:cNvPr>
          <p:cNvSpPr>
            <a:spLocks noGrp="1" noChangeAspect="1"/>
          </p:cNvSpPr>
          <p:nvPr>
            <p:ph type="pic" sz="quarter" idx="13" hasCustomPrompt="1"/>
          </p:nvPr>
        </p:nvSpPr>
        <p:spPr>
          <a:xfrm>
            <a:off x="3140500"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21" name="Text placeholder 5">
            <a:extLst>
              <a:ext uri="{FF2B5EF4-FFF2-40B4-BE49-F238E27FC236}">
                <a16:creationId xmlns:a16="http://schemas.microsoft.com/office/drawing/2014/main" id="{3FD9A6D0-97E5-A877-4BAF-633E5BB6D46D}"/>
              </a:ext>
            </a:extLst>
          </p:cNvPr>
          <p:cNvSpPr>
            <a:spLocks noGrp="1"/>
          </p:cNvSpPr>
          <p:nvPr>
            <p:ph type="body" sz="quarter" idx="24" hasCustomPrompt="1"/>
          </p:nvPr>
        </p:nvSpPr>
        <p:spPr>
          <a:xfrm>
            <a:off x="3053355" y="4126695"/>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25" name="Text placeholder 5">
            <a:extLst>
              <a:ext uri="{FF2B5EF4-FFF2-40B4-BE49-F238E27FC236}">
                <a16:creationId xmlns:a16="http://schemas.microsoft.com/office/drawing/2014/main" id="{6BD2A5E7-6DFE-1FFE-9A31-D21A0275566B}"/>
              </a:ext>
            </a:extLst>
          </p:cNvPr>
          <p:cNvSpPr>
            <a:spLocks noGrp="1"/>
          </p:cNvSpPr>
          <p:nvPr>
            <p:ph type="body" sz="quarter" idx="25" hasCustomPrompt="1"/>
          </p:nvPr>
        </p:nvSpPr>
        <p:spPr>
          <a:xfrm>
            <a:off x="3053355" y="4686553"/>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dirty="0"/>
              <a:t>Job title or role</a:t>
            </a:r>
          </a:p>
        </p:txBody>
      </p:sp>
      <p:sp>
        <p:nvSpPr>
          <p:cNvPr id="26" name="Picture placeholder 5" descr="Photograph of First and Last name &#10;(person the slide is referencing)">
            <a:extLst>
              <a:ext uri="{FF2B5EF4-FFF2-40B4-BE49-F238E27FC236}">
                <a16:creationId xmlns:a16="http://schemas.microsoft.com/office/drawing/2014/main" id="{16298009-BE76-12AA-4F4F-AD13EA66C7DE}"/>
              </a:ext>
            </a:extLst>
          </p:cNvPr>
          <p:cNvSpPr>
            <a:spLocks noGrp="1" noChangeAspect="1"/>
          </p:cNvSpPr>
          <p:nvPr>
            <p:ph type="pic" sz="quarter" idx="29" hasCustomPrompt="1"/>
          </p:nvPr>
        </p:nvSpPr>
        <p:spPr>
          <a:xfrm>
            <a:off x="5436444"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27" name="Text placeholder 5">
            <a:extLst>
              <a:ext uri="{FF2B5EF4-FFF2-40B4-BE49-F238E27FC236}">
                <a16:creationId xmlns:a16="http://schemas.microsoft.com/office/drawing/2014/main" id="{FB1474A4-88CB-E3F3-514D-30CD1F1F31FE}"/>
              </a:ext>
            </a:extLst>
          </p:cNvPr>
          <p:cNvSpPr>
            <a:spLocks noGrp="1"/>
          </p:cNvSpPr>
          <p:nvPr>
            <p:ph type="body" sz="quarter" idx="30" hasCustomPrompt="1"/>
          </p:nvPr>
        </p:nvSpPr>
        <p:spPr>
          <a:xfrm>
            <a:off x="5339687" y="4130637"/>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28" name="Text placeholder 5">
            <a:extLst>
              <a:ext uri="{FF2B5EF4-FFF2-40B4-BE49-F238E27FC236}">
                <a16:creationId xmlns:a16="http://schemas.microsoft.com/office/drawing/2014/main" id="{889462A5-3D28-160D-040A-DD72EC9C2C38}"/>
              </a:ext>
            </a:extLst>
          </p:cNvPr>
          <p:cNvSpPr>
            <a:spLocks noGrp="1"/>
          </p:cNvSpPr>
          <p:nvPr>
            <p:ph type="body" sz="quarter" idx="31" hasCustomPrompt="1"/>
          </p:nvPr>
        </p:nvSpPr>
        <p:spPr>
          <a:xfrm>
            <a:off x="5339687" y="4691809"/>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dirty="0"/>
              <a:t>Job title or role</a:t>
            </a:r>
          </a:p>
        </p:txBody>
      </p:sp>
      <p:sp>
        <p:nvSpPr>
          <p:cNvPr id="29" name="Picture placeholder 5" descr="Photograph of First and Last name &#10;(person the slide is referencing)">
            <a:extLst>
              <a:ext uri="{FF2B5EF4-FFF2-40B4-BE49-F238E27FC236}">
                <a16:creationId xmlns:a16="http://schemas.microsoft.com/office/drawing/2014/main" id="{754B2C56-5296-EC90-CB2D-1A7D813479E3}"/>
              </a:ext>
            </a:extLst>
          </p:cNvPr>
          <p:cNvSpPr>
            <a:spLocks noGrp="1" noChangeAspect="1"/>
          </p:cNvSpPr>
          <p:nvPr>
            <p:ph type="pic" sz="quarter" idx="32" hasCustomPrompt="1"/>
          </p:nvPr>
        </p:nvSpPr>
        <p:spPr>
          <a:xfrm>
            <a:off x="7718107"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dirty="0">
                <a:cs typeface="Arial" pitchFamily="34" charset="0"/>
              </a:defRPr>
            </a:lvl1pPr>
          </a:lstStyle>
          <a:p>
            <a:pPr marL="0" lvl="0" indent="0">
              <a:buNone/>
            </a:pPr>
            <a:r>
              <a:rPr lang="en-US" sz="1200" noProof="0" dirty="0">
                <a:cs typeface="Arial" pitchFamily="34" charset="0"/>
              </a:rPr>
              <a:t>Click icon to add photo</a:t>
            </a:r>
          </a:p>
        </p:txBody>
      </p:sp>
      <p:sp>
        <p:nvSpPr>
          <p:cNvPr id="30" name="Text placeholder 5">
            <a:extLst>
              <a:ext uri="{FF2B5EF4-FFF2-40B4-BE49-F238E27FC236}">
                <a16:creationId xmlns:a16="http://schemas.microsoft.com/office/drawing/2014/main" id="{256CD1C2-6B20-C5C5-840E-DE6FF6124AB7}"/>
              </a:ext>
            </a:extLst>
          </p:cNvPr>
          <p:cNvSpPr>
            <a:spLocks noGrp="1"/>
          </p:cNvSpPr>
          <p:nvPr>
            <p:ph type="body" sz="quarter" idx="33" hasCustomPrompt="1"/>
          </p:nvPr>
        </p:nvSpPr>
        <p:spPr>
          <a:xfrm>
            <a:off x="7626019" y="4131951"/>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31" name="Text placeholder 5">
            <a:extLst>
              <a:ext uri="{FF2B5EF4-FFF2-40B4-BE49-F238E27FC236}">
                <a16:creationId xmlns:a16="http://schemas.microsoft.com/office/drawing/2014/main" id="{3E22EB7D-141F-8622-E318-83557006BB3F}"/>
              </a:ext>
            </a:extLst>
          </p:cNvPr>
          <p:cNvSpPr>
            <a:spLocks noGrp="1"/>
          </p:cNvSpPr>
          <p:nvPr>
            <p:ph type="body" sz="quarter" idx="34" hasCustomPrompt="1"/>
          </p:nvPr>
        </p:nvSpPr>
        <p:spPr>
          <a:xfrm>
            <a:off x="7626019" y="4691809"/>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dirty="0"/>
              <a:t>Job title or role</a:t>
            </a:r>
          </a:p>
        </p:txBody>
      </p:sp>
      <p:sp>
        <p:nvSpPr>
          <p:cNvPr id="32" name="Picture placeholder 5" descr="Photograph of First and Last name &#10;(person the slide is referencing)">
            <a:extLst>
              <a:ext uri="{FF2B5EF4-FFF2-40B4-BE49-F238E27FC236}">
                <a16:creationId xmlns:a16="http://schemas.microsoft.com/office/drawing/2014/main" id="{6CEF03F1-0AA3-145F-5F72-810EF2E8D1E5}"/>
              </a:ext>
            </a:extLst>
          </p:cNvPr>
          <p:cNvSpPr>
            <a:spLocks noGrp="1" noChangeAspect="1"/>
          </p:cNvSpPr>
          <p:nvPr>
            <p:ph type="pic" sz="quarter" idx="35" hasCustomPrompt="1"/>
          </p:nvPr>
        </p:nvSpPr>
        <p:spPr>
          <a:xfrm>
            <a:off x="10004438"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33" name="Text placeholder 5">
            <a:extLst>
              <a:ext uri="{FF2B5EF4-FFF2-40B4-BE49-F238E27FC236}">
                <a16:creationId xmlns:a16="http://schemas.microsoft.com/office/drawing/2014/main" id="{817F331B-E013-C48B-BA60-1764E06E800E}"/>
              </a:ext>
            </a:extLst>
          </p:cNvPr>
          <p:cNvSpPr>
            <a:spLocks noGrp="1"/>
          </p:cNvSpPr>
          <p:nvPr>
            <p:ph type="body" sz="quarter" idx="36" hasCustomPrompt="1"/>
          </p:nvPr>
        </p:nvSpPr>
        <p:spPr>
          <a:xfrm>
            <a:off x="9912350" y="4129323"/>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34" name="Text placeholder 5">
            <a:extLst>
              <a:ext uri="{FF2B5EF4-FFF2-40B4-BE49-F238E27FC236}">
                <a16:creationId xmlns:a16="http://schemas.microsoft.com/office/drawing/2014/main" id="{9EF7E684-CBA0-4EF8-34E2-C41DF82EE405}"/>
              </a:ext>
            </a:extLst>
          </p:cNvPr>
          <p:cNvSpPr>
            <a:spLocks noGrp="1"/>
          </p:cNvSpPr>
          <p:nvPr>
            <p:ph type="body" sz="quarter" idx="37" hasCustomPrompt="1"/>
          </p:nvPr>
        </p:nvSpPr>
        <p:spPr>
          <a:xfrm>
            <a:off x="9912350" y="4691808"/>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dirty="0"/>
              <a:t>Job title or role</a:t>
            </a:r>
          </a:p>
        </p:txBody>
      </p:sp>
      <p:sp>
        <p:nvSpPr>
          <p:cNvPr id="3" name="Footer Placeholder 2">
            <a:extLst>
              <a:ext uri="{FF2B5EF4-FFF2-40B4-BE49-F238E27FC236}">
                <a16:creationId xmlns:a16="http://schemas.microsoft.com/office/drawing/2014/main" id="{FDF5869E-BD7C-9D43-BFC8-40D867949107}"/>
              </a:ext>
              <a:ext uri="{C183D7F6-B498-43B3-948B-1728B52AA6E4}">
                <adec:decorative xmlns:adec="http://schemas.microsoft.com/office/drawing/2017/decorative" val="1"/>
              </a:ext>
            </a:extLst>
          </p:cNvPr>
          <p:cNvSpPr>
            <a:spLocks noGrp="1"/>
          </p:cNvSpPr>
          <p:nvPr userDrawn="1">
            <p:ph type="ftr" sz="quarter" idx="41"/>
          </p:nvPr>
        </p:nvSpPr>
        <p:spPr/>
        <p:txBody>
          <a:bodyPr/>
          <a:lstStyle/>
          <a:p>
            <a:endParaRPr lang="en-US" noProof="0" dirty="0"/>
          </a:p>
        </p:txBody>
      </p:sp>
      <p:sp>
        <p:nvSpPr>
          <p:cNvPr id="8" name="Slide Number Placeholder 7">
            <a:extLst>
              <a:ext uri="{FF2B5EF4-FFF2-40B4-BE49-F238E27FC236}">
                <a16:creationId xmlns:a16="http://schemas.microsoft.com/office/drawing/2014/main" id="{9F0B57B8-E00E-D1C4-E5CE-C896D33966F7}"/>
              </a:ext>
              <a:ext uri="{C183D7F6-B498-43B3-948B-1728B52AA6E4}">
                <adec:decorative xmlns:adec="http://schemas.microsoft.com/office/drawing/2017/decorative" val="1"/>
              </a:ext>
            </a:extLst>
          </p:cNvPr>
          <p:cNvSpPr>
            <a:spLocks noGrp="1"/>
          </p:cNvSpPr>
          <p:nvPr userDrawn="1">
            <p:ph type="sldNum" sz="quarter" idx="40"/>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4226578986"/>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m - 5B">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US" noProof="0" dirty="0"/>
              <a:t>Team slide with 5 individuals (layout B) – click to add title</a:t>
            </a:r>
          </a:p>
        </p:txBody>
      </p:sp>
      <p:grpSp>
        <p:nvGrpSpPr>
          <p:cNvPr id="5" name="Group 4">
            <a:extLst>
              <a:ext uri="{FF2B5EF4-FFF2-40B4-BE49-F238E27FC236}">
                <a16:creationId xmlns:a16="http://schemas.microsoft.com/office/drawing/2014/main" id="{BA5BDC27-183E-779E-713B-C6416E61C65C}"/>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6" name="TextBox 5">
              <a:extLst>
                <a:ext uri="{FF2B5EF4-FFF2-40B4-BE49-F238E27FC236}">
                  <a16:creationId xmlns:a16="http://schemas.microsoft.com/office/drawing/2014/main" id="{C0018302-992C-63A3-22D4-6AA1AC8E9D8B}"/>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7" name="TextBox 6">
              <a:extLst>
                <a:ext uri="{FF2B5EF4-FFF2-40B4-BE49-F238E27FC236}">
                  <a16:creationId xmlns:a16="http://schemas.microsoft.com/office/drawing/2014/main" id="{A2662E19-41C8-5C54-2238-4485EAFE8E9F}"/>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16" name="Picture placeholder 5" descr="Photograph of First and Last name &#10;(person the slide is referencing)">
            <a:extLst>
              <a:ext uri="{FF2B5EF4-FFF2-40B4-BE49-F238E27FC236}">
                <a16:creationId xmlns:a16="http://schemas.microsoft.com/office/drawing/2014/main" id="{459C76BA-4EE1-FE31-FB7B-42B8C97B9445}"/>
              </a:ext>
            </a:extLst>
          </p:cNvPr>
          <p:cNvSpPr>
            <a:spLocks noGrp="1" noChangeAspect="1"/>
          </p:cNvSpPr>
          <p:nvPr>
            <p:ph type="pic" sz="quarter" idx="26" hasCustomPrompt="1"/>
          </p:nvPr>
        </p:nvSpPr>
        <p:spPr>
          <a:xfrm>
            <a:off x="858837"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17" name="Text placeholder 5">
            <a:extLst>
              <a:ext uri="{FF2B5EF4-FFF2-40B4-BE49-F238E27FC236}">
                <a16:creationId xmlns:a16="http://schemas.microsoft.com/office/drawing/2014/main" id="{942366CA-3D36-9ADB-9F79-D7ECB36D16E3}"/>
              </a:ext>
            </a:extLst>
          </p:cNvPr>
          <p:cNvSpPr>
            <a:spLocks noGrp="1"/>
          </p:cNvSpPr>
          <p:nvPr>
            <p:ph type="body" sz="quarter" idx="27" hasCustomPrompt="1"/>
          </p:nvPr>
        </p:nvSpPr>
        <p:spPr>
          <a:xfrm>
            <a:off x="767023" y="4128009"/>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18" name="Text placeholder 5">
            <a:extLst>
              <a:ext uri="{FF2B5EF4-FFF2-40B4-BE49-F238E27FC236}">
                <a16:creationId xmlns:a16="http://schemas.microsoft.com/office/drawing/2014/main" id="{18BA7120-8A1D-7DDB-0181-2135C0FE4C14}"/>
              </a:ext>
            </a:extLst>
          </p:cNvPr>
          <p:cNvSpPr>
            <a:spLocks noGrp="1"/>
          </p:cNvSpPr>
          <p:nvPr>
            <p:ph type="body" sz="quarter" idx="28" hasCustomPrompt="1"/>
          </p:nvPr>
        </p:nvSpPr>
        <p:spPr>
          <a:xfrm>
            <a:off x="767023" y="4687466"/>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dirty="0"/>
              <a:t>Job title or role</a:t>
            </a:r>
          </a:p>
        </p:txBody>
      </p:sp>
      <p:sp>
        <p:nvSpPr>
          <p:cNvPr id="19" name="Picture placeholder 5" descr="Photograph of First and Last name &#10;(person the slide is referencing)">
            <a:extLst>
              <a:ext uri="{FF2B5EF4-FFF2-40B4-BE49-F238E27FC236}">
                <a16:creationId xmlns:a16="http://schemas.microsoft.com/office/drawing/2014/main" id="{8535FF8A-8144-9AFD-5A3E-6BAE52706799}"/>
              </a:ext>
            </a:extLst>
          </p:cNvPr>
          <p:cNvSpPr>
            <a:spLocks noGrp="1" noChangeAspect="1"/>
          </p:cNvSpPr>
          <p:nvPr>
            <p:ph type="pic" sz="quarter" idx="13" hasCustomPrompt="1"/>
          </p:nvPr>
        </p:nvSpPr>
        <p:spPr>
          <a:xfrm>
            <a:off x="3140500"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21" name="Text placeholder 5">
            <a:extLst>
              <a:ext uri="{FF2B5EF4-FFF2-40B4-BE49-F238E27FC236}">
                <a16:creationId xmlns:a16="http://schemas.microsoft.com/office/drawing/2014/main" id="{D72E923C-701B-A856-A43D-3C2C3954224C}"/>
              </a:ext>
            </a:extLst>
          </p:cNvPr>
          <p:cNvSpPr>
            <a:spLocks noGrp="1"/>
          </p:cNvSpPr>
          <p:nvPr>
            <p:ph type="body" sz="quarter" idx="24" hasCustomPrompt="1"/>
          </p:nvPr>
        </p:nvSpPr>
        <p:spPr>
          <a:xfrm>
            <a:off x="3053355" y="4126695"/>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25" name="Text placeholder 5">
            <a:extLst>
              <a:ext uri="{FF2B5EF4-FFF2-40B4-BE49-F238E27FC236}">
                <a16:creationId xmlns:a16="http://schemas.microsoft.com/office/drawing/2014/main" id="{2D13632A-7BF3-F452-E599-A0A9093A81E7}"/>
              </a:ext>
            </a:extLst>
          </p:cNvPr>
          <p:cNvSpPr>
            <a:spLocks noGrp="1"/>
          </p:cNvSpPr>
          <p:nvPr>
            <p:ph type="body" sz="quarter" idx="25" hasCustomPrompt="1"/>
          </p:nvPr>
        </p:nvSpPr>
        <p:spPr>
          <a:xfrm>
            <a:off x="3053355" y="4686553"/>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dirty="0"/>
              <a:t>Job title or role</a:t>
            </a:r>
          </a:p>
        </p:txBody>
      </p:sp>
      <p:sp>
        <p:nvSpPr>
          <p:cNvPr id="26" name="Picture placeholder 5" descr="Photograph of First and Last name &#10;(person the slide is referencing)">
            <a:extLst>
              <a:ext uri="{FF2B5EF4-FFF2-40B4-BE49-F238E27FC236}">
                <a16:creationId xmlns:a16="http://schemas.microsoft.com/office/drawing/2014/main" id="{47018D75-9E00-8DDD-4314-0DA2A1F40C35}"/>
              </a:ext>
            </a:extLst>
          </p:cNvPr>
          <p:cNvSpPr>
            <a:spLocks noGrp="1" noChangeAspect="1"/>
          </p:cNvSpPr>
          <p:nvPr>
            <p:ph type="pic" sz="quarter" idx="29" hasCustomPrompt="1"/>
          </p:nvPr>
        </p:nvSpPr>
        <p:spPr>
          <a:xfrm>
            <a:off x="5436444"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27" name="Text placeholder 5">
            <a:extLst>
              <a:ext uri="{FF2B5EF4-FFF2-40B4-BE49-F238E27FC236}">
                <a16:creationId xmlns:a16="http://schemas.microsoft.com/office/drawing/2014/main" id="{1F2F4D3A-5E40-B8BD-884A-B60404094F1F}"/>
              </a:ext>
            </a:extLst>
          </p:cNvPr>
          <p:cNvSpPr>
            <a:spLocks noGrp="1"/>
          </p:cNvSpPr>
          <p:nvPr>
            <p:ph type="body" sz="quarter" idx="30" hasCustomPrompt="1"/>
          </p:nvPr>
        </p:nvSpPr>
        <p:spPr>
          <a:xfrm>
            <a:off x="5339687" y="4130637"/>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28" name="Text placeholder 5">
            <a:extLst>
              <a:ext uri="{FF2B5EF4-FFF2-40B4-BE49-F238E27FC236}">
                <a16:creationId xmlns:a16="http://schemas.microsoft.com/office/drawing/2014/main" id="{13924404-7B61-56D4-6D8B-43A23757FD5D}"/>
              </a:ext>
            </a:extLst>
          </p:cNvPr>
          <p:cNvSpPr>
            <a:spLocks noGrp="1"/>
          </p:cNvSpPr>
          <p:nvPr>
            <p:ph type="body" sz="quarter" idx="31" hasCustomPrompt="1"/>
          </p:nvPr>
        </p:nvSpPr>
        <p:spPr>
          <a:xfrm>
            <a:off x="5339687" y="4691809"/>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dirty="0"/>
              <a:t>Job title or role</a:t>
            </a:r>
          </a:p>
        </p:txBody>
      </p:sp>
      <p:sp>
        <p:nvSpPr>
          <p:cNvPr id="29" name="Picture placeholder 5" descr="Photograph of First and Last name &#10;(person the slide is referencing)">
            <a:extLst>
              <a:ext uri="{FF2B5EF4-FFF2-40B4-BE49-F238E27FC236}">
                <a16:creationId xmlns:a16="http://schemas.microsoft.com/office/drawing/2014/main" id="{0CE555FE-DC6A-EE11-B384-C2EEE2679B96}"/>
              </a:ext>
            </a:extLst>
          </p:cNvPr>
          <p:cNvSpPr>
            <a:spLocks noGrp="1" noChangeAspect="1"/>
          </p:cNvSpPr>
          <p:nvPr>
            <p:ph type="pic" sz="quarter" idx="32" hasCustomPrompt="1"/>
          </p:nvPr>
        </p:nvSpPr>
        <p:spPr>
          <a:xfrm>
            <a:off x="7718107"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dirty="0">
                <a:cs typeface="Arial" pitchFamily="34" charset="0"/>
              </a:defRPr>
            </a:lvl1pPr>
          </a:lstStyle>
          <a:p>
            <a:pPr marL="0" lvl="0" indent="0">
              <a:buNone/>
            </a:pPr>
            <a:r>
              <a:rPr lang="en-US" sz="1200" noProof="0" dirty="0">
                <a:cs typeface="Arial" pitchFamily="34" charset="0"/>
              </a:rPr>
              <a:t>Click icon to add photo</a:t>
            </a:r>
          </a:p>
        </p:txBody>
      </p:sp>
      <p:sp>
        <p:nvSpPr>
          <p:cNvPr id="30" name="Text placeholder 5">
            <a:extLst>
              <a:ext uri="{FF2B5EF4-FFF2-40B4-BE49-F238E27FC236}">
                <a16:creationId xmlns:a16="http://schemas.microsoft.com/office/drawing/2014/main" id="{474467A7-A6D7-2ED3-4F33-966947382A5D}"/>
              </a:ext>
            </a:extLst>
          </p:cNvPr>
          <p:cNvSpPr>
            <a:spLocks noGrp="1"/>
          </p:cNvSpPr>
          <p:nvPr>
            <p:ph type="body" sz="quarter" idx="33" hasCustomPrompt="1"/>
          </p:nvPr>
        </p:nvSpPr>
        <p:spPr>
          <a:xfrm>
            <a:off x="7626019" y="4131951"/>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31" name="Text placeholder 5">
            <a:extLst>
              <a:ext uri="{FF2B5EF4-FFF2-40B4-BE49-F238E27FC236}">
                <a16:creationId xmlns:a16="http://schemas.microsoft.com/office/drawing/2014/main" id="{C2712CF8-AA73-F646-0041-12F445D2375F}"/>
              </a:ext>
            </a:extLst>
          </p:cNvPr>
          <p:cNvSpPr>
            <a:spLocks noGrp="1"/>
          </p:cNvSpPr>
          <p:nvPr>
            <p:ph type="body" sz="quarter" idx="34" hasCustomPrompt="1"/>
          </p:nvPr>
        </p:nvSpPr>
        <p:spPr>
          <a:xfrm>
            <a:off x="7626019" y="4691809"/>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dirty="0"/>
              <a:t>Job title or role</a:t>
            </a:r>
          </a:p>
        </p:txBody>
      </p:sp>
      <p:sp>
        <p:nvSpPr>
          <p:cNvPr id="32" name="Picture placeholder 5" descr="Photograph of First and Last name &#10;(person the slide is referencing)">
            <a:extLst>
              <a:ext uri="{FF2B5EF4-FFF2-40B4-BE49-F238E27FC236}">
                <a16:creationId xmlns:a16="http://schemas.microsoft.com/office/drawing/2014/main" id="{6DEBCB5C-5B70-BE28-6329-04FBC2E49E14}"/>
              </a:ext>
            </a:extLst>
          </p:cNvPr>
          <p:cNvSpPr>
            <a:spLocks noGrp="1" noChangeAspect="1"/>
          </p:cNvSpPr>
          <p:nvPr>
            <p:ph type="pic" sz="quarter" idx="35" hasCustomPrompt="1"/>
          </p:nvPr>
        </p:nvSpPr>
        <p:spPr>
          <a:xfrm>
            <a:off x="10004438"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33" name="Text placeholder 5">
            <a:extLst>
              <a:ext uri="{FF2B5EF4-FFF2-40B4-BE49-F238E27FC236}">
                <a16:creationId xmlns:a16="http://schemas.microsoft.com/office/drawing/2014/main" id="{F61EB877-C8BD-7348-FBB9-39A3D55A0D94}"/>
              </a:ext>
            </a:extLst>
          </p:cNvPr>
          <p:cNvSpPr>
            <a:spLocks noGrp="1"/>
          </p:cNvSpPr>
          <p:nvPr>
            <p:ph type="body" sz="quarter" idx="36" hasCustomPrompt="1"/>
          </p:nvPr>
        </p:nvSpPr>
        <p:spPr>
          <a:xfrm>
            <a:off x="9912350" y="4129323"/>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dirty="0"/>
              <a:t>First and Last name</a:t>
            </a:r>
          </a:p>
        </p:txBody>
      </p:sp>
      <p:sp>
        <p:nvSpPr>
          <p:cNvPr id="34" name="Text placeholder 5">
            <a:extLst>
              <a:ext uri="{FF2B5EF4-FFF2-40B4-BE49-F238E27FC236}">
                <a16:creationId xmlns:a16="http://schemas.microsoft.com/office/drawing/2014/main" id="{461FB0C1-1871-C6E7-E127-84BAA7E09EA2}"/>
              </a:ext>
            </a:extLst>
          </p:cNvPr>
          <p:cNvSpPr>
            <a:spLocks noGrp="1"/>
          </p:cNvSpPr>
          <p:nvPr>
            <p:ph type="body" sz="quarter" idx="37" hasCustomPrompt="1"/>
          </p:nvPr>
        </p:nvSpPr>
        <p:spPr>
          <a:xfrm>
            <a:off x="9912350" y="4691808"/>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dirty="0"/>
              <a:t>Job title or role</a:t>
            </a:r>
          </a:p>
        </p:txBody>
      </p:sp>
      <p:sp>
        <p:nvSpPr>
          <p:cNvPr id="3" name="Footer Placeholder 2">
            <a:extLst>
              <a:ext uri="{FF2B5EF4-FFF2-40B4-BE49-F238E27FC236}">
                <a16:creationId xmlns:a16="http://schemas.microsoft.com/office/drawing/2014/main" id="{74021031-42F9-7803-07C5-5ED7C6BA1257}"/>
              </a:ext>
              <a:ext uri="{C183D7F6-B498-43B3-948B-1728B52AA6E4}">
                <adec:decorative xmlns:adec="http://schemas.microsoft.com/office/drawing/2017/decorative" val="1"/>
              </a:ext>
            </a:extLst>
          </p:cNvPr>
          <p:cNvSpPr>
            <a:spLocks noGrp="1"/>
          </p:cNvSpPr>
          <p:nvPr userDrawn="1">
            <p:ph type="ftr" sz="quarter" idx="41"/>
          </p:nvPr>
        </p:nvSpPr>
        <p:spPr/>
        <p:txBody>
          <a:bodyPr/>
          <a:lstStyle/>
          <a:p>
            <a:endParaRPr lang="en-US" noProof="0" dirty="0"/>
          </a:p>
        </p:txBody>
      </p:sp>
      <p:sp>
        <p:nvSpPr>
          <p:cNvPr id="8" name="Slide Number Placeholder 7">
            <a:extLst>
              <a:ext uri="{FF2B5EF4-FFF2-40B4-BE49-F238E27FC236}">
                <a16:creationId xmlns:a16="http://schemas.microsoft.com/office/drawing/2014/main" id="{0762E3FF-F3C2-F1FF-39B1-EC3FA1A24015}"/>
              </a:ext>
              <a:ext uri="{C183D7F6-B498-43B3-948B-1728B52AA6E4}">
                <adec:decorative xmlns:adec="http://schemas.microsoft.com/office/drawing/2017/decorative" val="1"/>
              </a:ext>
            </a:extLst>
          </p:cNvPr>
          <p:cNvSpPr>
            <a:spLocks noGrp="1"/>
          </p:cNvSpPr>
          <p:nvPr userDrawn="1">
            <p:ph type="sldNum" sz="quarter" idx="40"/>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1345770412"/>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am - 10A">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marL="0" indent="0">
              <a:defRPr sz="2800">
                <a:solidFill>
                  <a:schemeClr val="tx1"/>
                </a:solidFill>
              </a:defRPr>
            </a:lvl1pPr>
          </a:lstStyle>
          <a:p>
            <a:r>
              <a:rPr lang="en-US" noProof="0" dirty="0"/>
              <a:t>Team slide with 10 individuals (layout A) – click to add title</a:t>
            </a:r>
          </a:p>
        </p:txBody>
      </p:sp>
      <p:grpSp>
        <p:nvGrpSpPr>
          <p:cNvPr id="4" name="Group 3">
            <a:extLst>
              <a:ext uri="{FF2B5EF4-FFF2-40B4-BE49-F238E27FC236}">
                <a16:creationId xmlns:a16="http://schemas.microsoft.com/office/drawing/2014/main" id="{D0F69D0C-6FAF-3370-64ED-BF21B653D5A0}"/>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A68AA9B0-634F-E9AD-EFE7-21E29331A5C6}"/>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6" name="TextBox 5">
              <a:extLst>
                <a:ext uri="{FF2B5EF4-FFF2-40B4-BE49-F238E27FC236}">
                  <a16:creationId xmlns:a16="http://schemas.microsoft.com/office/drawing/2014/main" id="{B35C596F-D7B8-B486-5687-8F8C2CB0C22E}"/>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53" name="Picture placeholder 5" descr="Photograph of First and Last name &#10;(person the slide is referencing)">
            <a:extLst>
              <a:ext uri="{FF2B5EF4-FFF2-40B4-BE49-F238E27FC236}">
                <a16:creationId xmlns:a16="http://schemas.microsoft.com/office/drawing/2014/main" id="{1E9DD10C-39C6-009E-EA85-C0A1F1D9BC1E}"/>
              </a:ext>
            </a:extLst>
          </p:cNvPr>
          <p:cNvSpPr>
            <a:spLocks noGrp="1"/>
          </p:cNvSpPr>
          <p:nvPr>
            <p:ph type="pic" sz="quarter" idx="26" hasCustomPrompt="1"/>
          </p:nvPr>
        </p:nvSpPr>
        <p:spPr>
          <a:xfrm>
            <a:off x="85953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56" name="Text placeholder 5">
            <a:extLst>
              <a:ext uri="{FF2B5EF4-FFF2-40B4-BE49-F238E27FC236}">
                <a16:creationId xmlns:a16="http://schemas.microsoft.com/office/drawing/2014/main" id="{A529CFD9-179B-0D57-D81E-98D524898A50}"/>
              </a:ext>
            </a:extLst>
          </p:cNvPr>
          <p:cNvSpPr>
            <a:spLocks noGrp="1"/>
          </p:cNvSpPr>
          <p:nvPr>
            <p:ph type="body" sz="quarter" idx="59" hasCustomPrompt="1"/>
          </p:nvPr>
        </p:nvSpPr>
        <p:spPr>
          <a:xfrm>
            <a:off x="772630"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57" name="Text placeholder 5">
            <a:extLst>
              <a:ext uri="{FF2B5EF4-FFF2-40B4-BE49-F238E27FC236}">
                <a16:creationId xmlns:a16="http://schemas.microsoft.com/office/drawing/2014/main" id="{D9523B55-398D-A183-44BA-D7978CA2094B}"/>
              </a:ext>
            </a:extLst>
          </p:cNvPr>
          <p:cNvSpPr>
            <a:spLocks noGrp="1"/>
          </p:cNvSpPr>
          <p:nvPr>
            <p:ph type="body" sz="quarter" idx="58" hasCustomPrompt="1"/>
          </p:nvPr>
        </p:nvSpPr>
        <p:spPr>
          <a:xfrm>
            <a:off x="772630"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dirty="0"/>
              <a:t>Job title or role</a:t>
            </a:r>
          </a:p>
        </p:txBody>
      </p:sp>
      <p:sp>
        <p:nvSpPr>
          <p:cNvPr id="58" name="Picture placeholder 5" descr="Photograph of First and Last name &#10;(person the slide is referencing)">
            <a:extLst>
              <a:ext uri="{FF2B5EF4-FFF2-40B4-BE49-F238E27FC236}">
                <a16:creationId xmlns:a16="http://schemas.microsoft.com/office/drawing/2014/main" id="{F1F05CC9-60A2-C5F9-614F-CCC20CDAD1AA}"/>
              </a:ext>
            </a:extLst>
          </p:cNvPr>
          <p:cNvSpPr>
            <a:spLocks noGrp="1"/>
          </p:cNvSpPr>
          <p:nvPr>
            <p:ph type="pic" sz="quarter" idx="100" hasCustomPrompt="1"/>
          </p:nvPr>
        </p:nvSpPr>
        <p:spPr>
          <a:xfrm>
            <a:off x="319125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59" name="Text placeholder 5">
            <a:extLst>
              <a:ext uri="{FF2B5EF4-FFF2-40B4-BE49-F238E27FC236}">
                <a16:creationId xmlns:a16="http://schemas.microsoft.com/office/drawing/2014/main" id="{6562AEC7-DC14-9F64-A58F-57889D653895}"/>
              </a:ext>
            </a:extLst>
          </p:cNvPr>
          <p:cNvSpPr>
            <a:spLocks noGrp="1"/>
          </p:cNvSpPr>
          <p:nvPr>
            <p:ph type="body" sz="quarter" idx="65" hasCustomPrompt="1"/>
          </p:nvPr>
        </p:nvSpPr>
        <p:spPr>
          <a:xfrm>
            <a:off x="3096923"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62" name="Text placeholder 5">
            <a:extLst>
              <a:ext uri="{FF2B5EF4-FFF2-40B4-BE49-F238E27FC236}">
                <a16:creationId xmlns:a16="http://schemas.microsoft.com/office/drawing/2014/main" id="{8F3AF9E7-6D1F-FB1D-79D0-018727DEFB0B}"/>
              </a:ext>
            </a:extLst>
          </p:cNvPr>
          <p:cNvSpPr>
            <a:spLocks noGrp="1"/>
          </p:cNvSpPr>
          <p:nvPr>
            <p:ph type="body" sz="quarter" idx="64" hasCustomPrompt="1"/>
          </p:nvPr>
        </p:nvSpPr>
        <p:spPr>
          <a:xfrm>
            <a:off x="3096923"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63" name="Picture placeholder 5" descr="Photograph of First and Last name &#10;(person the slide is referencing)">
            <a:extLst>
              <a:ext uri="{FF2B5EF4-FFF2-40B4-BE49-F238E27FC236}">
                <a16:creationId xmlns:a16="http://schemas.microsoft.com/office/drawing/2014/main" id="{A33BCA58-CD54-BBB9-5EEE-53CEC4688C79}"/>
              </a:ext>
            </a:extLst>
          </p:cNvPr>
          <p:cNvSpPr>
            <a:spLocks noGrp="1"/>
          </p:cNvSpPr>
          <p:nvPr>
            <p:ph type="pic" sz="quarter" idx="101" hasCustomPrompt="1"/>
          </p:nvPr>
        </p:nvSpPr>
        <p:spPr>
          <a:xfrm>
            <a:off x="552297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64" name="Text placeholder 5">
            <a:extLst>
              <a:ext uri="{FF2B5EF4-FFF2-40B4-BE49-F238E27FC236}">
                <a16:creationId xmlns:a16="http://schemas.microsoft.com/office/drawing/2014/main" id="{4E011573-D799-6DA8-5A8F-E217ADA30A1E}"/>
              </a:ext>
            </a:extLst>
          </p:cNvPr>
          <p:cNvSpPr>
            <a:spLocks noGrp="1"/>
          </p:cNvSpPr>
          <p:nvPr>
            <p:ph type="body" sz="quarter" idx="71" hasCustomPrompt="1"/>
          </p:nvPr>
        </p:nvSpPr>
        <p:spPr>
          <a:xfrm>
            <a:off x="5431389"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65" name="Text placeholder 5">
            <a:extLst>
              <a:ext uri="{FF2B5EF4-FFF2-40B4-BE49-F238E27FC236}">
                <a16:creationId xmlns:a16="http://schemas.microsoft.com/office/drawing/2014/main" id="{5C26C960-18FD-1ECA-CB1E-E31538F69627}"/>
              </a:ext>
            </a:extLst>
          </p:cNvPr>
          <p:cNvSpPr>
            <a:spLocks noGrp="1"/>
          </p:cNvSpPr>
          <p:nvPr>
            <p:ph type="body" sz="quarter" idx="70" hasCustomPrompt="1"/>
          </p:nvPr>
        </p:nvSpPr>
        <p:spPr>
          <a:xfrm>
            <a:off x="5431389"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66" name="Picture placeholder 5" descr="Photograph of First and Last name &#10;(person the slide is referencing)">
            <a:extLst>
              <a:ext uri="{FF2B5EF4-FFF2-40B4-BE49-F238E27FC236}">
                <a16:creationId xmlns:a16="http://schemas.microsoft.com/office/drawing/2014/main" id="{89FBC76F-36CF-AE55-8453-B5C3AF130404}"/>
              </a:ext>
            </a:extLst>
          </p:cNvPr>
          <p:cNvSpPr>
            <a:spLocks noGrp="1"/>
          </p:cNvSpPr>
          <p:nvPr>
            <p:ph type="pic" sz="quarter" idx="102" hasCustomPrompt="1"/>
          </p:nvPr>
        </p:nvSpPr>
        <p:spPr>
          <a:xfrm>
            <a:off x="785469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69" name="Text placeholder 5">
            <a:extLst>
              <a:ext uri="{FF2B5EF4-FFF2-40B4-BE49-F238E27FC236}">
                <a16:creationId xmlns:a16="http://schemas.microsoft.com/office/drawing/2014/main" id="{7EBFF4F6-8FCF-9D24-59BF-878667B36CFF}"/>
              </a:ext>
            </a:extLst>
          </p:cNvPr>
          <p:cNvSpPr>
            <a:spLocks noGrp="1"/>
          </p:cNvSpPr>
          <p:nvPr>
            <p:ph type="body" sz="quarter" idx="77" hasCustomPrompt="1"/>
          </p:nvPr>
        </p:nvSpPr>
        <p:spPr>
          <a:xfrm>
            <a:off x="7765801"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70" name="Text placeholder 5">
            <a:extLst>
              <a:ext uri="{FF2B5EF4-FFF2-40B4-BE49-F238E27FC236}">
                <a16:creationId xmlns:a16="http://schemas.microsoft.com/office/drawing/2014/main" id="{A4E86292-6501-F817-DBF5-84F8B3B5996B}"/>
              </a:ext>
            </a:extLst>
          </p:cNvPr>
          <p:cNvSpPr>
            <a:spLocks noGrp="1"/>
          </p:cNvSpPr>
          <p:nvPr>
            <p:ph type="body" sz="quarter" idx="76" hasCustomPrompt="1"/>
          </p:nvPr>
        </p:nvSpPr>
        <p:spPr>
          <a:xfrm>
            <a:off x="7765801"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71" name="Picture placeholder 5" descr="Photograph of First and Last name &#10;(person the slide is referencing)">
            <a:extLst>
              <a:ext uri="{FF2B5EF4-FFF2-40B4-BE49-F238E27FC236}">
                <a16:creationId xmlns:a16="http://schemas.microsoft.com/office/drawing/2014/main" id="{0F916C77-5AD4-5C11-410B-ECF235BD2B43}"/>
              </a:ext>
            </a:extLst>
          </p:cNvPr>
          <p:cNvSpPr>
            <a:spLocks noGrp="1"/>
          </p:cNvSpPr>
          <p:nvPr>
            <p:ph type="pic" sz="quarter" idx="103" hasCustomPrompt="1"/>
          </p:nvPr>
        </p:nvSpPr>
        <p:spPr>
          <a:xfrm>
            <a:off x="1018641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72" name="Text placeholder 5">
            <a:extLst>
              <a:ext uri="{FF2B5EF4-FFF2-40B4-BE49-F238E27FC236}">
                <a16:creationId xmlns:a16="http://schemas.microsoft.com/office/drawing/2014/main" id="{980AF009-89AC-49AD-DCDA-46B857076804}"/>
              </a:ext>
            </a:extLst>
          </p:cNvPr>
          <p:cNvSpPr>
            <a:spLocks noGrp="1"/>
          </p:cNvSpPr>
          <p:nvPr>
            <p:ph type="body" sz="quarter" idx="83" hasCustomPrompt="1"/>
          </p:nvPr>
        </p:nvSpPr>
        <p:spPr>
          <a:xfrm>
            <a:off x="10093238"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73" name="Text placeholder 5">
            <a:extLst>
              <a:ext uri="{FF2B5EF4-FFF2-40B4-BE49-F238E27FC236}">
                <a16:creationId xmlns:a16="http://schemas.microsoft.com/office/drawing/2014/main" id="{A6DDA18B-1FE0-E0B9-76D4-0CF941CA2EB3}"/>
              </a:ext>
            </a:extLst>
          </p:cNvPr>
          <p:cNvSpPr>
            <a:spLocks noGrp="1"/>
          </p:cNvSpPr>
          <p:nvPr>
            <p:ph type="body" sz="quarter" idx="82" hasCustomPrompt="1"/>
          </p:nvPr>
        </p:nvSpPr>
        <p:spPr>
          <a:xfrm>
            <a:off x="10093238"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74" name="Picture placeholder 5" descr="Photograph of First and Last name &#10;(person the slide is referencing)">
            <a:extLst>
              <a:ext uri="{FF2B5EF4-FFF2-40B4-BE49-F238E27FC236}">
                <a16:creationId xmlns:a16="http://schemas.microsoft.com/office/drawing/2014/main" id="{45A3B18E-47C9-951B-1F34-B129E1383BF2}"/>
              </a:ext>
            </a:extLst>
          </p:cNvPr>
          <p:cNvSpPr>
            <a:spLocks noGrp="1"/>
          </p:cNvSpPr>
          <p:nvPr>
            <p:ph type="pic" sz="quarter" idx="104" hasCustomPrompt="1"/>
          </p:nvPr>
        </p:nvSpPr>
        <p:spPr>
          <a:xfrm>
            <a:off x="85953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75" name="Text placeholder 5">
            <a:extLst>
              <a:ext uri="{FF2B5EF4-FFF2-40B4-BE49-F238E27FC236}">
                <a16:creationId xmlns:a16="http://schemas.microsoft.com/office/drawing/2014/main" id="{7C7D0432-6649-B033-7F99-5828767B1D19}"/>
              </a:ext>
            </a:extLst>
          </p:cNvPr>
          <p:cNvSpPr>
            <a:spLocks noGrp="1"/>
          </p:cNvSpPr>
          <p:nvPr>
            <p:ph type="body" sz="quarter" idx="86" hasCustomPrompt="1"/>
          </p:nvPr>
        </p:nvSpPr>
        <p:spPr>
          <a:xfrm>
            <a:off x="772630"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76" name="Text placeholder 5">
            <a:extLst>
              <a:ext uri="{FF2B5EF4-FFF2-40B4-BE49-F238E27FC236}">
                <a16:creationId xmlns:a16="http://schemas.microsoft.com/office/drawing/2014/main" id="{09E68937-7497-3B1C-8978-5218C6146F2D}"/>
              </a:ext>
            </a:extLst>
          </p:cNvPr>
          <p:cNvSpPr>
            <a:spLocks noGrp="1"/>
          </p:cNvSpPr>
          <p:nvPr>
            <p:ph type="body" sz="quarter" idx="85" hasCustomPrompt="1"/>
          </p:nvPr>
        </p:nvSpPr>
        <p:spPr>
          <a:xfrm>
            <a:off x="772630"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77" name="Picture placeholder 5" descr="Photograph of First and Last name &#10;(person the slide is referencing)">
            <a:extLst>
              <a:ext uri="{FF2B5EF4-FFF2-40B4-BE49-F238E27FC236}">
                <a16:creationId xmlns:a16="http://schemas.microsoft.com/office/drawing/2014/main" id="{DB398322-BDC5-7AD1-81AF-003F8196DB66}"/>
              </a:ext>
            </a:extLst>
          </p:cNvPr>
          <p:cNvSpPr>
            <a:spLocks noGrp="1"/>
          </p:cNvSpPr>
          <p:nvPr>
            <p:ph type="pic" sz="quarter" idx="105" hasCustomPrompt="1"/>
          </p:nvPr>
        </p:nvSpPr>
        <p:spPr>
          <a:xfrm>
            <a:off x="319125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78" name="Text placeholder 5">
            <a:extLst>
              <a:ext uri="{FF2B5EF4-FFF2-40B4-BE49-F238E27FC236}">
                <a16:creationId xmlns:a16="http://schemas.microsoft.com/office/drawing/2014/main" id="{BF345552-43FD-CA3B-CBF3-A60FFDFB5EBF}"/>
              </a:ext>
            </a:extLst>
          </p:cNvPr>
          <p:cNvSpPr>
            <a:spLocks noGrp="1"/>
          </p:cNvSpPr>
          <p:nvPr>
            <p:ph type="body" sz="quarter" idx="89" hasCustomPrompt="1"/>
          </p:nvPr>
        </p:nvSpPr>
        <p:spPr>
          <a:xfrm>
            <a:off x="3096923"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79" name="Text placeholder 5">
            <a:extLst>
              <a:ext uri="{FF2B5EF4-FFF2-40B4-BE49-F238E27FC236}">
                <a16:creationId xmlns:a16="http://schemas.microsoft.com/office/drawing/2014/main" id="{1C65CFED-6C08-2238-F0A9-1217AA0E4C63}"/>
              </a:ext>
            </a:extLst>
          </p:cNvPr>
          <p:cNvSpPr>
            <a:spLocks noGrp="1"/>
          </p:cNvSpPr>
          <p:nvPr>
            <p:ph type="body" sz="quarter" idx="88" hasCustomPrompt="1"/>
          </p:nvPr>
        </p:nvSpPr>
        <p:spPr>
          <a:xfrm>
            <a:off x="3096923"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80" name="Picture placeholder 5" descr="Photograph of First and Last name &#10;(person the slide is referencing)">
            <a:extLst>
              <a:ext uri="{FF2B5EF4-FFF2-40B4-BE49-F238E27FC236}">
                <a16:creationId xmlns:a16="http://schemas.microsoft.com/office/drawing/2014/main" id="{6C7AE4E1-C7D3-A07E-F3B9-F7CFFC65D496}"/>
              </a:ext>
            </a:extLst>
          </p:cNvPr>
          <p:cNvSpPr>
            <a:spLocks noGrp="1"/>
          </p:cNvSpPr>
          <p:nvPr>
            <p:ph type="pic" sz="quarter" idx="106" hasCustomPrompt="1"/>
          </p:nvPr>
        </p:nvSpPr>
        <p:spPr>
          <a:xfrm>
            <a:off x="552297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81" name="Text placeholder 5">
            <a:extLst>
              <a:ext uri="{FF2B5EF4-FFF2-40B4-BE49-F238E27FC236}">
                <a16:creationId xmlns:a16="http://schemas.microsoft.com/office/drawing/2014/main" id="{D813AAFA-8DF6-DA12-A665-D2D4727E1AA9}"/>
              </a:ext>
            </a:extLst>
          </p:cNvPr>
          <p:cNvSpPr>
            <a:spLocks noGrp="1"/>
          </p:cNvSpPr>
          <p:nvPr>
            <p:ph type="body" sz="quarter" idx="92" hasCustomPrompt="1"/>
          </p:nvPr>
        </p:nvSpPr>
        <p:spPr>
          <a:xfrm>
            <a:off x="5431389"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82" name="Text placeholder 5">
            <a:extLst>
              <a:ext uri="{FF2B5EF4-FFF2-40B4-BE49-F238E27FC236}">
                <a16:creationId xmlns:a16="http://schemas.microsoft.com/office/drawing/2014/main" id="{A7DEF59E-319D-9591-63E8-1B800A80D31C}"/>
              </a:ext>
            </a:extLst>
          </p:cNvPr>
          <p:cNvSpPr>
            <a:spLocks noGrp="1"/>
          </p:cNvSpPr>
          <p:nvPr>
            <p:ph type="body" sz="quarter" idx="91" hasCustomPrompt="1"/>
          </p:nvPr>
        </p:nvSpPr>
        <p:spPr>
          <a:xfrm>
            <a:off x="5431389"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83" name="Picture placeholder 5" descr="Photograph of First and Last name &#10;(person the slide is referencing)">
            <a:extLst>
              <a:ext uri="{FF2B5EF4-FFF2-40B4-BE49-F238E27FC236}">
                <a16:creationId xmlns:a16="http://schemas.microsoft.com/office/drawing/2014/main" id="{CA89A590-686C-BEB3-E272-C48BF67718E7}"/>
              </a:ext>
            </a:extLst>
          </p:cNvPr>
          <p:cNvSpPr>
            <a:spLocks noGrp="1"/>
          </p:cNvSpPr>
          <p:nvPr>
            <p:ph type="pic" sz="quarter" idx="107" hasCustomPrompt="1"/>
          </p:nvPr>
        </p:nvSpPr>
        <p:spPr>
          <a:xfrm>
            <a:off x="785469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84" name="Text placeholder 5">
            <a:extLst>
              <a:ext uri="{FF2B5EF4-FFF2-40B4-BE49-F238E27FC236}">
                <a16:creationId xmlns:a16="http://schemas.microsoft.com/office/drawing/2014/main" id="{62E75F92-DCE3-7CAC-54D5-E223958851CE}"/>
              </a:ext>
            </a:extLst>
          </p:cNvPr>
          <p:cNvSpPr>
            <a:spLocks noGrp="1"/>
          </p:cNvSpPr>
          <p:nvPr>
            <p:ph type="body" sz="quarter" idx="95" hasCustomPrompt="1"/>
          </p:nvPr>
        </p:nvSpPr>
        <p:spPr>
          <a:xfrm>
            <a:off x="7765801"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85" name="Text placeholder 5">
            <a:extLst>
              <a:ext uri="{FF2B5EF4-FFF2-40B4-BE49-F238E27FC236}">
                <a16:creationId xmlns:a16="http://schemas.microsoft.com/office/drawing/2014/main" id="{80CDE410-C3B4-49CF-020A-7A4BF252ECD7}"/>
              </a:ext>
            </a:extLst>
          </p:cNvPr>
          <p:cNvSpPr>
            <a:spLocks noGrp="1"/>
          </p:cNvSpPr>
          <p:nvPr>
            <p:ph type="body" sz="quarter" idx="94" hasCustomPrompt="1"/>
          </p:nvPr>
        </p:nvSpPr>
        <p:spPr>
          <a:xfrm>
            <a:off x="7765801"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86" name="Picture placeholder 5" descr="Photograph of First and Last name &#10;(person the slide is referencing)">
            <a:extLst>
              <a:ext uri="{FF2B5EF4-FFF2-40B4-BE49-F238E27FC236}">
                <a16:creationId xmlns:a16="http://schemas.microsoft.com/office/drawing/2014/main" id="{4D5B701E-CF83-43D3-53AE-489AE08B2FFA}"/>
              </a:ext>
            </a:extLst>
          </p:cNvPr>
          <p:cNvSpPr>
            <a:spLocks noGrp="1"/>
          </p:cNvSpPr>
          <p:nvPr>
            <p:ph type="pic" sz="quarter" idx="108" hasCustomPrompt="1"/>
          </p:nvPr>
        </p:nvSpPr>
        <p:spPr>
          <a:xfrm>
            <a:off x="1018641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87" name="Text placeholder 5">
            <a:extLst>
              <a:ext uri="{FF2B5EF4-FFF2-40B4-BE49-F238E27FC236}">
                <a16:creationId xmlns:a16="http://schemas.microsoft.com/office/drawing/2014/main" id="{0A08428B-F243-D913-409A-B863F30EBD28}"/>
              </a:ext>
            </a:extLst>
          </p:cNvPr>
          <p:cNvSpPr>
            <a:spLocks noGrp="1"/>
          </p:cNvSpPr>
          <p:nvPr>
            <p:ph type="body" sz="quarter" idx="98" hasCustomPrompt="1"/>
          </p:nvPr>
        </p:nvSpPr>
        <p:spPr>
          <a:xfrm>
            <a:off x="10093238"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88" name="Text placeholder 5">
            <a:extLst>
              <a:ext uri="{FF2B5EF4-FFF2-40B4-BE49-F238E27FC236}">
                <a16:creationId xmlns:a16="http://schemas.microsoft.com/office/drawing/2014/main" id="{BE699E39-5A18-3E54-C0F2-67BEB0C064EA}"/>
              </a:ext>
            </a:extLst>
          </p:cNvPr>
          <p:cNvSpPr>
            <a:spLocks noGrp="1"/>
          </p:cNvSpPr>
          <p:nvPr>
            <p:ph type="body" sz="quarter" idx="97" hasCustomPrompt="1"/>
          </p:nvPr>
        </p:nvSpPr>
        <p:spPr>
          <a:xfrm>
            <a:off x="10093238"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3" name="Footer Placeholder 2">
            <a:extLst>
              <a:ext uri="{FF2B5EF4-FFF2-40B4-BE49-F238E27FC236}">
                <a16:creationId xmlns:a16="http://schemas.microsoft.com/office/drawing/2014/main" id="{DAAF0419-6770-892C-3061-9D79FF673D37}"/>
              </a:ext>
              <a:ext uri="{C183D7F6-B498-43B3-948B-1728B52AA6E4}">
                <adec:decorative xmlns:adec="http://schemas.microsoft.com/office/drawing/2017/decorative" val="1"/>
              </a:ext>
            </a:extLst>
          </p:cNvPr>
          <p:cNvSpPr>
            <a:spLocks noGrp="1"/>
          </p:cNvSpPr>
          <p:nvPr userDrawn="1">
            <p:ph type="ftr" sz="quarter" idx="112"/>
          </p:nvPr>
        </p:nvSpPr>
        <p:spPr>
          <a:xfrm>
            <a:off x="4038600" y="7052789"/>
            <a:ext cx="4114800" cy="137160"/>
          </a:xfrm>
        </p:spPr>
        <p:txBody>
          <a:bodyPr/>
          <a:lstStyle/>
          <a:p>
            <a:endParaRPr lang="en-US" noProof="0" dirty="0"/>
          </a:p>
        </p:txBody>
      </p:sp>
      <p:sp>
        <p:nvSpPr>
          <p:cNvPr id="13" name="Slide Number Placeholder 12">
            <a:extLst>
              <a:ext uri="{FF2B5EF4-FFF2-40B4-BE49-F238E27FC236}">
                <a16:creationId xmlns:a16="http://schemas.microsoft.com/office/drawing/2014/main" id="{CFC32E26-E2EE-BEA4-9A03-54981F58FE77}"/>
              </a:ext>
              <a:ext uri="{C183D7F6-B498-43B3-948B-1728B52AA6E4}">
                <adec:decorative xmlns:adec="http://schemas.microsoft.com/office/drawing/2017/decorative" val="1"/>
              </a:ext>
            </a:extLst>
          </p:cNvPr>
          <p:cNvSpPr>
            <a:spLocks noGrp="1"/>
          </p:cNvSpPr>
          <p:nvPr userDrawn="1">
            <p:ph type="sldNum" sz="quarter" idx="111"/>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723603257"/>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am - 10B">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dirty="0"/>
              <a:t>Team slide with 10 individuals (layout B) – click to add title</a:t>
            </a:r>
          </a:p>
        </p:txBody>
      </p:sp>
      <p:grpSp>
        <p:nvGrpSpPr>
          <p:cNvPr id="4" name="Group 3">
            <a:extLst>
              <a:ext uri="{FF2B5EF4-FFF2-40B4-BE49-F238E27FC236}">
                <a16:creationId xmlns:a16="http://schemas.microsoft.com/office/drawing/2014/main" id="{34E87E92-08FD-A2A7-FE01-239749BBB24B}"/>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A7FF2CC3-FE6C-26AE-3D44-9D64095C5886}"/>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6" name="TextBox 5">
              <a:extLst>
                <a:ext uri="{FF2B5EF4-FFF2-40B4-BE49-F238E27FC236}">
                  <a16:creationId xmlns:a16="http://schemas.microsoft.com/office/drawing/2014/main" id="{1747A736-F0E2-6BFE-838D-1A61CFF423F1}"/>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56" name="Picture placeholder 5" descr="Photograph of First and Last name &#10;(person the slide is referencing)">
            <a:extLst>
              <a:ext uri="{FF2B5EF4-FFF2-40B4-BE49-F238E27FC236}">
                <a16:creationId xmlns:a16="http://schemas.microsoft.com/office/drawing/2014/main" id="{83BC0750-8119-F69A-32AD-9EE149AA78EE}"/>
              </a:ext>
            </a:extLst>
          </p:cNvPr>
          <p:cNvSpPr>
            <a:spLocks noGrp="1" noChangeAspect="1"/>
          </p:cNvSpPr>
          <p:nvPr>
            <p:ph type="pic" sz="quarter" idx="26" hasCustomPrompt="1"/>
          </p:nvPr>
        </p:nvSpPr>
        <p:spPr>
          <a:xfrm>
            <a:off x="85953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57" name="Text placeholder 5">
            <a:extLst>
              <a:ext uri="{FF2B5EF4-FFF2-40B4-BE49-F238E27FC236}">
                <a16:creationId xmlns:a16="http://schemas.microsoft.com/office/drawing/2014/main" id="{7D64D81B-2716-CA70-422F-884E93A2D6F0}"/>
              </a:ext>
            </a:extLst>
          </p:cNvPr>
          <p:cNvSpPr>
            <a:spLocks noGrp="1"/>
          </p:cNvSpPr>
          <p:nvPr>
            <p:ph type="body" sz="quarter" idx="59" hasCustomPrompt="1"/>
          </p:nvPr>
        </p:nvSpPr>
        <p:spPr>
          <a:xfrm>
            <a:off x="772630"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58" name="Text placeholder 5">
            <a:extLst>
              <a:ext uri="{FF2B5EF4-FFF2-40B4-BE49-F238E27FC236}">
                <a16:creationId xmlns:a16="http://schemas.microsoft.com/office/drawing/2014/main" id="{83316E65-6F11-E343-8A89-39DF0398A691}"/>
              </a:ext>
            </a:extLst>
          </p:cNvPr>
          <p:cNvSpPr>
            <a:spLocks noGrp="1"/>
          </p:cNvSpPr>
          <p:nvPr>
            <p:ph type="body" sz="quarter" idx="58" hasCustomPrompt="1"/>
          </p:nvPr>
        </p:nvSpPr>
        <p:spPr>
          <a:xfrm>
            <a:off x="772630"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dirty="0"/>
              <a:t>Job title or role</a:t>
            </a:r>
          </a:p>
        </p:txBody>
      </p:sp>
      <p:sp>
        <p:nvSpPr>
          <p:cNvPr id="59" name="Picture placeholder 5" descr="Photograph of First and Last name &#10;(person the slide is referencing)">
            <a:extLst>
              <a:ext uri="{FF2B5EF4-FFF2-40B4-BE49-F238E27FC236}">
                <a16:creationId xmlns:a16="http://schemas.microsoft.com/office/drawing/2014/main" id="{B6F6A509-787F-2E55-CE10-3244E9BE76B5}"/>
              </a:ext>
            </a:extLst>
          </p:cNvPr>
          <p:cNvSpPr>
            <a:spLocks noGrp="1" noChangeAspect="1"/>
          </p:cNvSpPr>
          <p:nvPr>
            <p:ph type="pic" sz="quarter" idx="100" hasCustomPrompt="1"/>
          </p:nvPr>
        </p:nvSpPr>
        <p:spPr>
          <a:xfrm>
            <a:off x="319125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62" name="Text placeholder 5">
            <a:extLst>
              <a:ext uri="{FF2B5EF4-FFF2-40B4-BE49-F238E27FC236}">
                <a16:creationId xmlns:a16="http://schemas.microsoft.com/office/drawing/2014/main" id="{CDE753D4-C90A-4ECE-95F2-F8DCF776D741}"/>
              </a:ext>
            </a:extLst>
          </p:cNvPr>
          <p:cNvSpPr>
            <a:spLocks noGrp="1"/>
          </p:cNvSpPr>
          <p:nvPr>
            <p:ph type="body" sz="quarter" idx="65" hasCustomPrompt="1"/>
          </p:nvPr>
        </p:nvSpPr>
        <p:spPr>
          <a:xfrm>
            <a:off x="3096923"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63" name="Text placeholder 5">
            <a:extLst>
              <a:ext uri="{FF2B5EF4-FFF2-40B4-BE49-F238E27FC236}">
                <a16:creationId xmlns:a16="http://schemas.microsoft.com/office/drawing/2014/main" id="{309FF256-83EC-EBC2-6D73-9980D8317DBE}"/>
              </a:ext>
            </a:extLst>
          </p:cNvPr>
          <p:cNvSpPr>
            <a:spLocks noGrp="1"/>
          </p:cNvSpPr>
          <p:nvPr>
            <p:ph type="body" sz="quarter" idx="64" hasCustomPrompt="1"/>
          </p:nvPr>
        </p:nvSpPr>
        <p:spPr>
          <a:xfrm>
            <a:off x="3096923"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64" name="Picture placeholder 5" descr="Photograph of First and Last name &#10;(person the slide is referencing)">
            <a:extLst>
              <a:ext uri="{FF2B5EF4-FFF2-40B4-BE49-F238E27FC236}">
                <a16:creationId xmlns:a16="http://schemas.microsoft.com/office/drawing/2014/main" id="{E2C825AB-350F-ED85-9D83-FE82A247BDDA}"/>
              </a:ext>
            </a:extLst>
          </p:cNvPr>
          <p:cNvSpPr>
            <a:spLocks noGrp="1" noChangeAspect="1"/>
          </p:cNvSpPr>
          <p:nvPr>
            <p:ph type="pic" sz="quarter" idx="101" hasCustomPrompt="1"/>
          </p:nvPr>
        </p:nvSpPr>
        <p:spPr>
          <a:xfrm>
            <a:off x="552297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65" name="Text placeholder 5">
            <a:extLst>
              <a:ext uri="{FF2B5EF4-FFF2-40B4-BE49-F238E27FC236}">
                <a16:creationId xmlns:a16="http://schemas.microsoft.com/office/drawing/2014/main" id="{799BDA78-7627-7B47-F094-FFA2AEAC66F9}"/>
              </a:ext>
            </a:extLst>
          </p:cNvPr>
          <p:cNvSpPr>
            <a:spLocks noGrp="1"/>
          </p:cNvSpPr>
          <p:nvPr>
            <p:ph type="body" sz="quarter" idx="71" hasCustomPrompt="1"/>
          </p:nvPr>
        </p:nvSpPr>
        <p:spPr>
          <a:xfrm>
            <a:off x="5431389"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66" name="Text placeholder 5">
            <a:extLst>
              <a:ext uri="{FF2B5EF4-FFF2-40B4-BE49-F238E27FC236}">
                <a16:creationId xmlns:a16="http://schemas.microsoft.com/office/drawing/2014/main" id="{3AA175F2-EF5E-657C-3C80-8F9327C8550E}"/>
              </a:ext>
            </a:extLst>
          </p:cNvPr>
          <p:cNvSpPr>
            <a:spLocks noGrp="1"/>
          </p:cNvSpPr>
          <p:nvPr>
            <p:ph type="body" sz="quarter" idx="70" hasCustomPrompt="1"/>
          </p:nvPr>
        </p:nvSpPr>
        <p:spPr>
          <a:xfrm>
            <a:off x="5431389"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69" name="Picture placeholder 5" descr="Photograph of First and Last name &#10;(person the slide is referencing)">
            <a:extLst>
              <a:ext uri="{FF2B5EF4-FFF2-40B4-BE49-F238E27FC236}">
                <a16:creationId xmlns:a16="http://schemas.microsoft.com/office/drawing/2014/main" id="{709A6B6C-6509-BBC9-3297-29CACF0BFE14}"/>
              </a:ext>
            </a:extLst>
          </p:cNvPr>
          <p:cNvSpPr>
            <a:spLocks noGrp="1" noChangeAspect="1"/>
          </p:cNvSpPr>
          <p:nvPr>
            <p:ph type="pic" sz="quarter" idx="102" hasCustomPrompt="1"/>
          </p:nvPr>
        </p:nvSpPr>
        <p:spPr>
          <a:xfrm>
            <a:off x="785469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70" name="Text placeholder 5">
            <a:extLst>
              <a:ext uri="{FF2B5EF4-FFF2-40B4-BE49-F238E27FC236}">
                <a16:creationId xmlns:a16="http://schemas.microsoft.com/office/drawing/2014/main" id="{DDD0A537-BA60-B19E-F15B-90DFA13EC599}"/>
              </a:ext>
            </a:extLst>
          </p:cNvPr>
          <p:cNvSpPr>
            <a:spLocks noGrp="1"/>
          </p:cNvSpPr>
          <p:nvPr>
            <p:ph type="body" sz="quarter" idx="77" hasCustomPrompt="1"/>
          </p:nvPr>
        </p:nvSpPr>
        <p:spPr>
          <a:xfrm>
            <a:off x="7765801"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71" name="Text placeholder 5">
            <a:extLst>
              <a:ext uri="{FF2B5EF4-FFF2-40B4-BE49-F238E27FC236}">
                <a16:creationId xmlns:a16="http://schemas.microsoft.com/office/drawing/2014/main" id="{41A4BCD7-DE61-50D8-949D-1BF5C0A8B8B8}"/>
              </a:ext>
            </a:extLst>
          </p:cNvPr>
          <p:cNvSpPr>
            <a:spLocks noGrp="1"/>
          </p:cNvSpPr>
          <p:nvPr>
            <p:ph type="body" sz="quarter" idx="76" hasCustomPrompt="1"/>
          </p:nvPr>
        </p:nvSpPr>
        <p:spPr>
          <a:xfrm>
            <a:off x="7765801"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72" name="Picture placeholder 5" descr="Photograph of First and Last name &#10;(person the slide is referencing)">
            <a:extLst>
              <a:ext uri="{FF2B5EF4-FFF2-40B4-BE49-F238E27FC236}">
                <a16:creationId xmlns:a16="http://schemas.microsoft.com/office/drawing/2014/main" id="{C32EF674-C494-0ECD-E34F-5A97CB292BEC}"/>
              </a:ext>
            </a:extLst>
          </p:cNvPr>
          <p:cNvSpPr>
            <a:spLocks noGrp="1" noChangeAspect="1"/>
          </p:cNvSpPr>
          <p:nvPr>
            <p:ph type="pic" sz="quarter" idx="103" hasCustomPrompt="1"/>
          </p:nvPr>
        </p:nvSpPr>
        <p:spPr>
          <a:xfrm>
            <a:off x="1018641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73" name="Text placeholder 5">
            <a:extLst>
              <a:ext uri="{FF2B5EF4-FFF2-40B4-BE49-F238E27FC236}">
                <a16:creationId xmlns:a16="http://schemas.microsoft.com/office/drawing/2014/main" id="{8363BD52-39BE-1B60-541E-B66D7854DB9D}"/>
              </a:ext>
            </a:extLst>
          </p:cNvPr>
          <p:cNvSpPr>
            <a:spLocks noGrp="1"/>
          </p:cNvSpPr>
          <p:nvPr>
            <p:ph type="body" sz="quarter" idx="83" hasCustomPrompt="1"/>
          </p:nvPr>
        </p:nvSpPr>
        <p:spPr>
          <a:xfrm>
            <a:off x="10093238"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74" name="Text placeholder 5">
            <a:extLst>
              <a:ext uri="{FF2B5EF4-FFF2-40B4-BE49-F238E27FC236}">
                <a16:creationId xmlns:a16="http://schemas.microsoft.com/office/drawing/2014/main" id="{07F67F54-1EAE-B7BA-D267-361C9DC86D43}"/>
              </a:ext>
            </a:extLst>
          </p:cNvPr>
          <p:cNvSpPr>
            <a:spLocks noGrp="1"/>
          </p:cNvSpPr>
          <p:nvPr>
            <p:ph type="body" sz="quarter" idx="82" hasCustomPrompt="1"/>
          </p:nvPr>
        </p:nvSpPr>
        <p:spPr>
          <a:xfrm>
            <a:off x="10093238"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75" name="Picture placeholder 5" descr="Photograph of First and Last name &#10;(person the slide is referencing)">
            <a:extLst>
              <a:ext uri="{FF2B5EF4-FFF2-40B4-BE49-F238E27FC236}">
                <a16:creationId xmlns:a16="http://schemas.microsoft.com/office/drawing/2014/main" id="{FACCD386-9189-169C-A09C-D21E0F35E7B0}"/>
              </a:ext>
            </a:extLst>
          </p:cNvPr>
          <p:cNvSpPr>
            <a:spLocks noGrp="1" noChangeAspect="1"/>
          </p:cNvSpPr>
          <p:nvPr>
            <p:ph type="pic" sz="quarter" idx="104" hasCustomPrompt="1"/>
          </p:nvPr>
        </p:nvSpPr>
        <p:spPr>
          <a:xfrm>
            <a:off x="85953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76" name="Text placeholder 5">
            <a:extLst>
              <a:ext uri="{FF2B5EF4-FFF2-40B4-BE49-F238E27FC236}">
                <a16:creationId xmlns:a16="http://schemas.microsoft.com/office/drawing/2014/main" id="{80BF2158-1BF0-047B-6140-2448785BF857}"/>
              </a:ext>
            </a:extLst>
          </p:cNvPr>
          <p:cNvSpPr>
            <a:spLocks noGrp="1"/>
          </p:cNvSpPr>
          <p:nvPr>
            <p:ph type="body" sz="quarter" idx="86" hasCustomPrompt="1"/>
          </p:nvPr>
        </p:nvSpPr>
        <p:spPr>
          <a:xfrm>
            <a:off x="772630"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77" name="Text placeholder 5">
            <a:extLst>
              <a:ext uri="{FF2B5EF4-FFF2-40B4-BE49-F238E27FC236}">
                <a16:creationId xmlns:a16="http://schemas.microsoft.com/office/drawing/2014/main" id="{CA9F9A32-DB73-DB6F-8E19-99F72FFF08E1}"/>
              </a:ext>
            </a:extLst>
          </p:cNvPr>
          <p:cNvSpPr>
            <a:spLocks noGrp="1"/>
          </p:cNvSpPr>
          <p:nvPr>
            <p:ph type="body" sz="quarter" idx="85" hasCustomPrompt="1"/>
          </p:nvPr>
        </p:nvSpPr>
        <p:spPr>
          <a:xfrm>
            <a:off x="772630"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78" name="Picture placeholder 5" descr="Photograph of First and Last name &#10;(person the slide is referencing)">
            <a:extLst>
              <a:ext uri="{FF2B5EF4-FFF2-40B4-BE49-F238E27FC236}">
                <a16:creationId xmlns:a16="http://schemas.microsoft.com/office/drawing/2014/main" id="{5B216939-AB12-50E2-F455-BA1313824F2D}"/>
              </a:ext>
            </a:extLst>
          </p:cNvPr>
          <p:cNvSpPr>
            <a:spLocks noGrp="1" noChangeAspect="1"/>
          </p:cNvSpPr>
          <p:nvPr>
            <p:ph type="pic" sz="quarter" idx="105" hasCustomPrompt="1"/>
          </p:nvPr>
        </p:nvSpPr>
        <p:spPr>
          <a:xfrm>
            <a:off x="319125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79" name="Text placeholder 5">
            <a:extLst>
              <a:ext uri="{FF2B5EF4-FFF2-40B4-BE49-F238E27FC236}">
                <a16:creationId xmlns:a16="http://schemas.microsoft.com/office/drawing/2014/main" id="{ECFE43AE-9FE8-8126-BE14-3C4AC556CF64}"/>
              </a:ext>
            </a:extLst>
          </p:cNvPr>
          <p:cNvSpPr>
            <a:spLocks noGrp="1"/>
          </p:cNvSpPr>
          <p:nvPr>
            <p:ph type="body" sz="quarter" idx="89" hasCustomPrompt="1"/>
          </p:nvPr>
        </p:nvSpPr>
        <p:spPr>
          <a:xfrm>
            <a:off x="3096923"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80" name="Text placeholder 5">
            <a:extLst>
              <a:ext uri="{FF2B5EF4-FFF2-40B4-BE49-F238E27FC236}">
                <a16:creationId xmlns:a16="http://schemas.microsoft.com/office/drawing/2014/main" id="{6112D329-2A43-86AB-4F77-A7DA1F5DF1DC}"/>
              </a:ext>
            </a:extLst>
          </p:cNvPr>
          <p:cNvSpPr>
            <a:spLocks noGrp="1"/>
          </p:cNvSpPr>
          <p:nvPr>
            <p:ph type="body" sz="quarter" idx="88" hasCustomPrompt="1"/>
          </p:nvPr>
        </p:nvSpPr>
        <p:spPr>
          <a:xfrm>
            <a:off x="3096923"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81" name="Picture placeholder 5" descr="Photograph of First and Last name &#10;(person the slide is referencing)">
            <a:extLst>
              <a:ext uri="{FF2B5EF4-FFF2-40B4-BE49-F238E27FC236}">
                <a16:creationId xmlns:a16="http://schemas.microsoft.com/office/drawing/2014/main" id="{629949E7-5C9A-5947-5D49-5A69F29D360B}"/>
              </a:ext>
            </a:extLst>
          </p:cNvPr>
          <p:cNvSpPr>
            <a:spLocks noGrp="1" noChangeAspect="1"/>
          </p:cNvSpPr>
          <p:nvPr>
            <p:ph type="pic" sz="quarter" idx="106" hasCustomPrompt="1"/>
          </p:nvPr>
        </p:nvSpPr>
        <p:spPr>
          <a:xfrm>
            <a:off x="552297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82" name="Text placeholder 5">
            <a:extLst>
              <a:ext uri="{FF2B5EF4-FFF2-40B4-BE49-F238E27FC236}">
                <a16:creationId xmlns:a16="http://schemas.microsoft.com/office/drawing/2014/main" id="{88B2AB9D-9838-55FF-9BBB-8F354D7E56D6}"/>
              </a:ext>
            </a:extLst>
          </p:cNvPr>
          <p:cNvSpPr>
            <a:spLocks noGrp="1"/>
          </p:cNvSpPr>
          <p:nvPr>
            <p:ph type="body" sz="quarter" idx="92" hasCustomPrompt="1"/>
          </p:nvPr>
        </p:nvSpPr>
        <p:spPr>
          <a:xfrm>
            <a:off x="5431389"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83" name="Text placeholder 5">
            <a:extLst>
              <a:ext uri="{FF2B5EF4-FFF2-40B4-BE49-F238E27FC236}">
                <a16:creationId xmlns:a16="http://schemas.microsoft.com/office/drawing/2014/main" id="{CCBFB0CF-5CAA-883C-DEAB-43A58245838A}"/>
              </a:ext>
            </a:extLst>
          </p:cNvPr>
          <p:cNvSpPr>
            <a:spLocks noGrp="1"/>
          </p:cNvSpPr>
          <p:nvPr>
            <p:ph type="body" sz="quarter" idx="91" hasCustomPrompt="1"/>
          </p:nvPr>
        </p:nvSpPr>
        <p:spPr>
          <a:xfrm>
            <a:off x="5431389"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84" name="Picture placeholder 5" descr="Photograph of First and Last name &#10;(person the slide is referencing)">
            <a:extLst>
              <a:ext uri="{FF2B5EF4-FFF2-40B4-BE49-F238E27FC236}">
                <a16:creationId xmlns:a16="http://schemas.microsoft.com/office/drawing/2014/main" id="{FEFA65D4-7E4E-7D88-BB93-BDAC6A11EEE6}"/>
              </a:ext>
            </a:extLst>
          </p:cNvPr>
          <p:cNvSpPr>
            <a:spLocks noGrp="1" noChangeAspect="1"/>
          </p:cNvSpPr>
          <p:nvPr>
            <p:ph type="pic" sz="quarter" idx="107" hasCustomPrompt="1"/>
          </p:nvPr>
        </p:nvSpPr>
        <p:spPr>
          <a:xfrm>
            <a:off x="785469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85" name="Text placeholder 5">
            <a:extLst>
              <a:ext uri="{FF2B5EF4-FFF2-40B4-BE49-F238E27FC236}">
                <a16:creationId xmlns:a16="http://schemas.microsoft.com/office/drawing/2014/main" id="{BC089438-BB2E-8CA6-5F91-044332B0A356}"/>
              </a:ext>
            </a:extLst>
          </p:cNvPr>
          <p:cNvSpPr>
            <a:spLocks noGrp="1"/>
          </p:cNvSpPr>
          <p:nvPr>
            <p:ph type="body" sz="quarter" idx="95" hasCustomPrompt="1"/>
          </p:nvPr>
        </p:nvSpPr>
        <p:spPr>
          <a:xfrm>
            <a:off x="7765801"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86" name="Text placeholder 5">
            <a:extLst>
              <a:ext uri="{FF2B5EF4-FFF2-40B4-BE49-F238E27FC236}">
                <a16:creationId xmlns:a16="http://schemas.microsoft.com/office/drawing/2014/main" id="{481736D0-57CE-73C1-380A-473D46F2A639}"/>
              </a:ext>
            </a:extLst>
          </p:cNvPr>
          <p:cNvSpPr>
            <a:spLocks noGrp="1"/>
          </p:cNvSpPr>
          <p:nvPr>
            <p:ph type="body" sz="quarter" idx="94" hasCustomPrompt="1"/>
          </p:nvPr>
        </p:nvSpPr>
        <p:spPr>
          <a:xfrm>
            <a:off x="7765801"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87" name="Picture placeholder 5" descr="Photograph of First and Last name &#10;(person the slide is referencing)">
            <a:extLst>
              <a:ext uri="{FF2B5EF4-FFF2-40B4-BE49-F238E27FC236}">
                <a16:creationId xmlns:a16="http://schemas.microsoft.com/office/drawing/2014/main" id="{13775789-7F49-8FA8-F6BA-4831AA428A52}"/>
              </a:ext>
            </a:extLst>
          </p:cNvPr>
          <p:cNvSpPr>
            <a:spLocks noGrp="1" noChangeAspect="1"/>
          </p:cNvSpPr>
          <p:nvPr>
            <p:ph type="pic" sz="quarter" idx="108" hasCustomPrompt="1"/>
          </p:nvPr>
        </p:nvSpPr>
        <p:spPr>
          <a:xfrm>
            <a:off x="1018641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dirty="0">
                <a:cs typeface="Arial" pitchFamily="34" charset="0"/>
              </a:rPr>
              <a:t>Click icon to add photo</a:t>
            </a:r>
          </a:p>
        </p:txBody>
      </p:sp>
      <p:sp>
        <p:nvSpPr>
          <p:cNvPr id="88" name="Text placeholder 5">
            <a:extLst>
              <a:ext uri="{FF2B5EF4-FFF2-40B4-BE49-F238E27FC236}">
                <a16:creationId xmlns:a16="http://schemas.microsoft.com/office/drawing/2014/main" id="{83014732-9266-51C6-552D-A2A47DF3B20E}"/>
              </a:ext>
            </a:extLst>
          </p:cNvPr>
          <p:cNvSpPr>
            <a:spLocks noGrp="1"/>
          </p:cNvSpPr>
          <p:nvPr>
            <p:ph type="body" sz="quarter" idx="98" hasCustomPrompt="1"/>
          </p:nvPr>
        </p:nvSpPr>
        <p:spPr>
          <a:xfrm>
            <a:off x="10093238"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First and Last name</a:t>
            </a:r>
          </a:p>
        </p:txBody>
      </p:sp>
      <p:sp>
        <p:nvSpPr>
          <p:cNvPr id="89" name="Text placeholder 5">
            <a:extLst>
              <a:ext uri="{FF2B5EF4-FFF2-40B4-BE49-F238E27FC236}">
                <a16:creationId xmlns:a16="http://schemas.microsoft.com/office/drawing/2014/main" id="{BE4A8D1D-0817-36C0-DAE7-2C3EFC726A0F}"/>
              </a:ext>
            </a:extLst>
          </p:cNvPr>
          <p:cNvSpPr>
            <a:spLocks noGrp="1"/>
          </p:cNvSpPr>
          <p:nvPr>
            <p:ph type="body" sz="quarter" idx="97" hasCustomPrompt="1"/>
          </p:nvPr>
        </p:nvSpPr>
        <p:spPr>
          <a:xfrm>
            <a:off x="10093238"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dirty="0"/>
              <a:t>Job title or role</a:t>
            </a:r>
          </a:p>
        </p:txBody>
      </p:sp>
      <p:sp>
        <p:nvSpPr>
          <p:cNvPr id="3" name="Footer Placeholder 2">
            <a:extLst>
              <a:ext uri="{FF2B5EF4-FFF2-40B4-BE49-F238E27FC236}">
                <a16:creationId xmlns:a16="http://schemas.microsoft.com/office/drawing/2014/main" id="{49E803D8-E642-131F-D1F9-D10BBA53C117}"/>
              </a:ext>
              <a:ext uri="{C183D7F6-B498-43B3-948B-1728B52AA6E4}">
                <adec:decorative xmlns:adec="http://schemas.microsoft.com/office/drawing/2017/decorative" val="1"/>
              </a:ext>
            </a:extLst>
          </p:cNvPr>
          <p:cNvSpPr>
            <a:spLocks noGrp="1"/>
          </p:cNvSpPr>
          <p:nvPr userDrawn="1">
            <p:ph type="ftr" sz="quarter" idx="112"/>
          </p:nvPr>
        </p:nvSpPr>
        <p:spPr/>
        <p:txBody>
          <a:bodyPr/>
          <a:lstStyle/>
          <a:p>
            <a:endParaRPr lang="en-US" noProof="0" dirty="0"/>
          </a:p>
        </p:txBody>
      </p:sp>
      <p:sp>
        <p:nvSpPr>
          <p:cNvPr id="13" name="Slide Number Placeholder 12">
            <a:extLst>
              <a:ext uri="{FF2B5EF4-FFF2-40B4-BE49-F238E27FC236}">
                <a16:creationId xmlns:a16="http://schemas.microsoft.com/office/drawing/2014/main" id="{CFC32E26-E2EE-BEA4-9A03-54981F58FE77}"/>
              </a:ext>
              <a:ext uri="{C183D7F6-B498-43B3-948B-1728B52AA6E4}">
                <adec:decorative xmlns:adec="http://schemas.microsoft.com/office/drawing/2017/decorative" val="1"/>
              </a:ext>
            </a:extLst>
          </p:cNvPr>
          <p:cNvSpPr>
            <a:spLocks noGrp="1"/>
          </p:cNvSpPr>
          <p:nvPr userDrawn="1">
            <p:ph type="sldNum" sz="quarter" idx="111"/>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3352433488"/>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ad Only 4">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dirty="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Autofit/>
          </a:bodyPr>
          <a:lstStyle/>
          <a:p>
            <a:pPr algn="ctr">
              <a:lnSpc>
                <a:spcPct val="90000"/>
              </a:lnSpc>
            </a:pPr>
            <a:r>
              <a:rPr lang="en-US" sz="16200" spc="-30" baseline="0" noProof="0" dirty="0">
                <a:solidFill>
                  <a:schemeClr val="bg1"/>
                </a:solidFill>
              </a:rPr>
              <a:t>Highlight or quote layouts</a:t>
            </a:r>
          </a:p>
        </p:txBody>
      </p:sp>
    </p:spTree>
    <p:extLst>
      <p:ext uri="{BB962C8B-B14F-4D97-AF65-F5344CB8AC3E}">
        <p14:creationId xmlns:p14="http://schemas.microsoft.com/office/powerpoint/2010/main" val="1525794605"/>
      </p:ext>
    </p:extLst>
  </p:cSld>
  <p:clrMapOvr>
    <a:masterClrMapping/>
  </p:clrMapOvr>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ertical split left gradient +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8BCD8CC-5C84-0E47-3D5B-5B4071C6F1EF}"/>
              </a:ext>
            </a:extLst>
          </p:cNvPr>
          <p:cNvSpPr>
            <a:spLocks noGrp="1"/>
          </p:cNvSpPr>
          <p:nvPr userDrawn="1">
            <p:ph type="title" hasCustomPrompt="1"/>
          </p:nvPr>
        </p:nvSpPr>
        <p:spPr>
          <a:xfrm>
            <a:off x="766764" y="640080"/>
            <a:ext cx="3805237" cy="2514600"/>
          </a:xfrm>
          <a:noFill/>
        </p:spPr>
        <p:txBody>
          <a:bodyPr>
            <a:normAutofit/>
          </a:bodyPr>
          <a:lstStyle>
            <a:lvl1pPr>
              <a:defRPr sz="4800">
                <a:solidFill>
                  <a:schemeClr val="bg1"/>
                </a:solidFill>
              </a:defRPr>
            </a:lvl1pPr>
          </a:lstStyle>
          <a:p>
            <a:pPr lvl="0"/>
            <a:r>
              <a:rPr lang="en-US" noProof="0" dirty="0"/>
              <a:t>Click to add slide title</a:t>
            </a:r>
          </a:p>
        </p:txBody>
      </p:sp>
      <p:sp>
        <p:nvSpPr>
          <p:cNvPr id="12" name="Content Placeholder 11">
            <a:extLst>
              <a:ext uri="{FF2B5EF4-FFF2-40B4-BE49-F238E27FC236}">
                <a16:creationId xmlns:a16="http://schemas.microsoft.com/office/drawing/2014/main" id="{4786F2AF-5358-D866-C5C2-387F0EAF5433}"/>
              </a:ext>
            </a:extLst>
          </p:cNvPr>
          <p:cNvSpPr>
            <a:spLocks noGrp="1"/>
          </p:cNvSpPr>
          <p:nvPr>
            <p:ph sz="quarter" idx="22" hasCustomPrompt="1"/>
          </p:nvPr>
        </p:nvSpPr>
        <p:spPr>
          <a:xfrm>
            <a:off x="6096000" y="768096"/>
            <a:ext cx="5324475" cy="5330952"/>
          </a:xfrm>
          <a:prstGeom prst="rect">
            <a:avLst/>
          </a:prstGeom>
        </p:spPr>
        <p:txBody>
          <a:bodyPr>
            <a:normAutofit/>
          </a:bodyPr>
          <a:lstStyle>
            <a:lvl1pPr marL="0" indent="0">
              <a:buNone/>
              <a:defRPr sz="1800"/>
            </a:lvl1pPr>
          </a:lstStyle>
          <a:p>
            <a:pPr lvl="0"/>
            <a:r>
              <a:rPr lang="en-US" noProof="0" dirty="0"/>
              <a:t>Click to add text or select an icon to insert associated content (i.e., table, chart, picture or video). Images and video are available to download from brand.cgi.com.</a:t>
            </a:r>
          </a:p>
        </p:txBody>
      </p:sp>
      <p:sp>
        <p:nvSpPr>
          <p:cNvPr id="2" name="Footer Placeholder 1">
            <a:extLst>
              <a:ext uri="{FF2B5EF4-FFF2-40B4-BE49-F238E27FC236}">
                <a16:creationId xmlns:a16="http://schemas.microsoft.com/office/drawing/2014/main" id="{F9C8AF98-2955-963B-58C0-5FE1B0F82077}"/>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en-US" noProof="0" dirty="0"/>
          </a:p>
        </p:txBody>
      </p:sp>
      <p:sp>
        <p:nvSpPr>
          <p:cNvPr id="5" name="Slide Number Placeholder 4">
            <a:extLst>
              <a:ext uri="{FF2B5EF4-FFF2-40B4-BE49-F238E27FC236}">
                <a16:creationId xmlns:a16="http://schemas.microsoft.com/office/drawing/2014/main" id="{4157A084-A0DA-A9C2-4C39-36545455D079}"/>
              </a:ext>
              <a:ext uri="{C183D7F6-B498-43B3-948B-1728B52AA6E4}">
                <adec:decorative xmlns:adec="http://schemas.microsoft.com/office/drawing/2017/decorative" val="1"/>
              </a:ext>
            </a:extLst>
          </p:cNvPr>
          <p:cNvSpPr>
            <a:spLocks noGrp="1"/>
          </p:cNvSpPr>
          <p:nvPr>
            <p:ph type="sldNum" sz="quarter" idx="25"/>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3455953778"/>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ertical split left gradient +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8BCD8CC-5C84-0E47-3D5B-5B4071C6F1EF}"/>
              </a:ext>
            </a:extLst>
          </p:cNvPr>
          <p:cNvSpPr>
            <a:spLocks noGrp="1"/>
          </p:cNvSpPr>
          <p:nvPr userDrawn="1">
            <p:ph type="title" hasCustomPrompt="1"/>
          </p:nvPr>
        </p:nvSpPr>
        <p:spPr>
          <a:xfrm>
            <a:off x="766764" y="640080"/>
            <a:ext cx="3805237" cy="2514600"/>
          </a:xfrm>
        </p:spPr>
        <p:txBody>
          <a:bodyPr>
            <a:normAutofit/>
          </a:bodyPr>
          <a:lstStyle>
            <a:lvl1pPr>
              <a:defRPr sz="4800">
                <a:solidFill>
                  <a:schemeClr val="bg1"/>
                </a:solidFill>
              </a:defRPr>
            </a:lvl1pPr>
          </a:lstStyle>
          <a:p>
            <a:pPr lvl="0"/>
            <a:r>
              <a:rPr lang="en-US" noProof="0" dirty="0"/>
              <a:t>Click to add slide title</a:t>
            </a:r>
          </a:p>
        </p:txBody>
      </p:sp>
      <p:sp>
        <p:nvSpPr>
          <p:cNvPr id="10" name="Picture Placeholder 7">
            <a:extLst>
              <a:ext uri="{FF2B5EF4-FFF2-40B4-BE49-F238E27FC236}">
                <a16:creationId xmlns:a16="http://schemas.microsoft.com/office/drawing/2014/main" id="{D8902546-0BD5-8512-0E9E-01A120BA7869}"/>
              </a:ext>
            </a:extLst>
          </p:cNvPr>
          <p:cNvSpPr>
            <a:spLocks noGrp="1"/>
          </p:cNvSpPr>
          <p:nvPr>
            <p:ph type="pic" sz="quarter" idx="26" hasCustomPrompt="1"/>
          </p:nvPr>
        </p:nvSpPr>
        <p:spPr>
          <a:xfrm>
            <a:off x="6096000" y="768096"/>
            <a:ext cx="5329238" cy="5321808"/>
          </a:xfrm>
          <a:prstGeom prst="rect">
            <a:avLst/>
          </a:prstGeom>
        </p:spPr>
        <p:txBody>
          <a:bodyPr/>
          <a:lstStyle>
            <a:lvl1pPr marL="0" indent="0">
              <a:buNone/>
              <a:defRPr sz="1800">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62CD930D-562F-7158-6266-0C7D09523FAD}"/>
              </a:ext>
              <a:ext uri="{C183D7F6-B498-43B3-948B-1728B52AA6E4}">
                <adec:decorative xmlns:adec="http://schemas.microsoft.com/office/drawing/2017/decorative" val="1"/>
              </a:ext>
            </a:extLst>
          </p:cNvPr>
          <p:cNvSpPr>
            <a:spLocks noGrp="1"/>
          </p:cNvSpPr>
          <p:nvPr>
            <p:ph type="ftr" sz="quarter" idx="27"/>
          </p:nvPr>
        </p:nvSpPr>
        <p:spPr/>
        <p:txBody>
          <a:bodyPr/>
          <a:lstStyle/>
          <a:p>
            <a:endParaRPr lang="en-US" noProof="0" dirty="0"/>
          </a:p>
        </p:txBody>
      </p:sp>
      <p:sp>
        <p:nvSpPr>
          <p:cNvPr id="5" name="Slide Number Placeholder 4">
            <a:extLst>
              <a:ext uri="{FF2B5EF4-FFF2-40B4-BE49-F238E27FC236}">
                <a16:creationId xmlns:a16="http://schemas.microsoft.com/office/drawing/2014/main" id="{A949E9E9-878C-1EFF-CBDC-17959F11C0FC}"/>
              </a:ext>
              <a:ext uri="{C183D7F6-B498-43B3-948B-1728B52AA6E4}">
                <adec:decorative xmlns:adec="http://schemas.microsoft.com/office/drawing/2017/decorative" val="1"/>
              </a:ext>
            </a:extLst>
          </p:cNvPr>
          <p:cNvSpPr>
            <a:spLocks noGrp="1"/>
          </p:cNvSpPr>
          <p:nvPr>
            <p:ph type="sldNum" sz="quarter" idx="25"/>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367799585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C25C95-ADC3-7357-77C3-FB203207E4C2}"/>
              </a:ext>
            </a:extLst>
          </p:cNvPr>
          <p:cNvSpPr>
            <a:spLocks noGrp="1"/>
          </p:cNvSpPr>
          <p:nvPr>
            <p:ph type="dt" sz="half" idx="10"/>
          </p:nvPr>
        </p:nvSpPr>
        <p:spPr/>
        <p:txBody>
          <a:bodyPr/>
          <a:lstStyle/>
          <a:p>
            <a:fld id="{034A5EBE-16B4-1942-BA24-0A5AB688111F}" type="datetimeFigureOut">
              <a:rPr lang="en-US" smtClean="0"/>
              <a:t>2/22/2024</a:t>
            </a:fld>
            <a:endParaRPr lang="en-US"/>
          </a:p>
        </p:txBody>
      </p:sp>
      <p:sp>
        <p:nvSpPr>
          <p:cNvPr id="3" name="Footer Placeholder 2">
            <a:extLst>
              <a:ext uri="{FF2B5EF4-FFF2-40B4-BE49-F238E27FC236}">
                <a16:creationId xmlns:a16="http://schemas.microsoft.com/office/drawing/2014/main" id="{02C47A7F-76C5-BD23-A3CF-47539598B2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AB3B51-3F59-7DD5-5EF2-18DF6070CFFF}"/>
              </a:ext>
            </a:extLst>
          </p:cNvPr>
          <p:cNvSpPr>
            <a:spLocks noGrp="1"/>
          </p:cNvSpPr>
          <p:nvPr>
            <p:ph type="sldNum" sz="quarter" idx="12"/>
          </p:nvPr>
        </p:nvSpPr>
        <p:spPr/>
        <p:txBody>
          <a:bodyPr/>
          <a:lstStyle/>
          <a:p>
            <a:fld id="{60C0BEB0-ACF4-FE49-9585-161C4D6C7F35}" type="slidenum">
              <a:rPr lang="en-US" smtClean="0"/>
              <a:t>‹#›</a:t>
            </a:fld>
            <a:endParaRPr lang="en-US"/>
          </a:p>
        </p:txBody>
      </p:sp>
    </p:spTree>
    <p:extLst>
      <p:ext uri="{BB962C8B-B14F-4D97-AF65-F5344CB8AC3E}">
        <p14:creationId xmlns:p14="http://schemas.microsoft.com/office/powerpoint/2010/main" val="4571300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ertical split right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2C95-B004-CE97-6850-347B6C83D74E}"/>
              </a:ext>
            </a:extLst>
          </p:cNvPr>
          <p:cNvSpPr>
            <a:spLocks noGrp="1"/>
          </p:cNvSpPr>
          <p:nvPr>
            <p:ph type="title" hasCustomPrompt="1"/>
          </p:nvPr>
        </p:nvSpPr>
        <p:spPr>
          <a:xfrm>
            <a:off x="766763" y="682513"/>
            <a:ext cx="5349134" cy="530352"/>
          </a:xfrm>
        </p:spPr>
        <p:txBody>
          <a:bodyPr/>
          <a:lstStyle>
            <a:lvl1pPr>
              <a:defRPr/>
            </a:lvl1pPr>
          </a:lstStyle>
          <a:p>
            <a:r>
              <a:rPr lang="en-US" noProof="0" dirty="0"/>
              <a:t>Click to add slide title</a:t>
            </a:r>
          </a:p>
        </p:txBody>
      </p:sp>
      <p:sp>
        <p:nvSpPr>
          <p:cNvPr id="8" name="Text Placeholder 2">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527175"/>
            <a:ext cx="5343560" cy="456564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p:txBody>
      </p:sp>
      <p:sp>
        <p:nvSpPr>
          <p:cNvPr id="11" name="Textbox title 3"/>
          <p:cNvSpPr>
            <a:spLocks noGrp="1"/>
          </p:cNvSpPr>
          <p:nvPr>
            <p:ph type="subTitle" idx="1" hasCustomPrompt="1"/>
          </p:nvPr>
        </p:nvSpPr>
        <p:spPr>
          <a:xfrm>
            <a:off x="7620799" y="685800"/>
            <a:ext cx="3809206" cy="530352"/>
          </a:xfrm>
          <a:prstGeom prst="rect">
            <a:avLst/>
          </a:prstGeom>
        </p:spPr>
        <p:txBody>
          <a:bodyPr lIns="0" tIns="0" rIns="0" bIns="0" anchor="t" anchorCtr="0">
            <a:noAutofit/>
          </a:bodyPr>
          <a:lstStyle>
            <a:lvl1pPr marL="0" indent="0" algn="l">
              <a:buNone/>
              <a:defRPr sz="28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add heading</a:t>
            </a:r>
          </a:p>
        </p:txBody>
      </p:sp>
      <p:sp>
        <p:nvSpPr>
          <p:cNvPr id="7" name="Text Placeholder 4">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7620000" y="1527175"/>
            <a:ext cx="3805238" cy="456564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p:txBody>
      </p:sp>
      <p:sp>
        <p:nvSpPr>
          <p:cNvPr id="3" name="Footer Placeholder 2">
            <a:extLst>
              <a:ext uri="{FF2B5EF4-FFF2-40B4-BE49-F238E27FC236}">
                <a16:creationId xmlns:a16="http://schemas.microsoft.com/office/drawing/2014/main" id="{30639340-9B1C-0A20-7215-29AD885ACC1C}"/>
              </a:ext>
              <a:ext uri="{C183D7F6-B498-43B3-948B-1728B52AA6E4}">
                <adec:decorative xmlns:adec="http://schemas.microsoft.com/office/drawing/2017/decorative" val="1"/>
              </a:ext>
            </a:extLst>
          </p:cNvPr>
          <p:cNvSpPr>
            <a:spLocks noGrp="1"/>
          </p:cNvSpPr>
          <p:nvPr userDrawn="1">
            <p:ph type="ftr" sz="quarter" idx="24"/>
          </p:nvPr>
        </p:nvSpPr>
        <p:spPr/>
        <p:txBody>
          <a:bodyPr/>
          <a:lstStyle/>
          <a:p>
            <a:endParaRPr lang="en-US" noProof="0" dirty="0"/>
          </a:p>
        </p:txBody>
      </p:sp>
      <p:sp>
        <p:nvSpPr>
          <p:cNvPr id="9" name="Slide Number Placeholder 7">
            <a:extLst>
              <a:ext uri="{FF2B5EF4-FFF2-40B4-BE49-F238E27FC236}">
                <a16:creationId xmlns:a16="http://schemas.microsoft.com/office/drawing/2014/main" id="{D6B8EBC4-0CDD-D5F8-B384-BBC3DE200CB1}"/>
              </a:ext>
              <a:ext uri="{C183D7F6-B498-43B3-948B-1728B52AA6E4}">
                <adec:decorative xmlns:adec="http://schemas.microsoft.com/office/drawing/2017/decorative" val="1"/>
              </a:ext>
            </a:extLst>
          </p:cNvPr>
          <p:cNvSpPr>
            <a:spLocks noGrp="1"/>
          </p:cNvSpPr>
          <p:nvPr userDrawn="1">
            <p:ph type="sldNum" sz="quarter" idx="23"/>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2286329018"/>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Horizontal split top gradien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54EDF-CC0A-47BA-810E-F78AECA13876}"/>
              </a:ext>
            </a:extLst>
          </p:cNvPr>
          <p:cNvSpPr>
            <a:spLocks noGrp="1"/>
          </p:cNvSpPr>
          <p:nvPr>
            <p:ph type="title" hasCustomPrompt="1"/>
          </p:nvPr>
        </p:nvSpPr>
        <p:spPr>
          <a:xfrm>
            <a:off x="766763" y="682513"/>
            <a:ext cx="10658475" cy="1904770"/>
          </a:xfrm>
        </p:spPr>
        <p:txBody>
          <a:bodyPr>
            <a:noAutofit/>
          </a:bodyPr>
          <a:lstStyle>
            <a:lvl1pPr>
              <a:defRPr sz="2800">
                <a:solidFill>
                  <a:schemeClr val="bg1"/>
                </a:solidFill>
              </a:defRPr>
            </a:lvl1pPr>
          </a:lstStyle>
          <a:p>
            <a:r>
              <a:rPr lang="en-US" noProof="0" dirty="0"/>
              <a:t>Click to add slide title or text. Adjust font size as needed.</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43237"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Insert text here</a:t>
            </a:r>
          </a:p>
        </p:txBody>
      </p:sp>
      <p:sp>
        <p:nvSpPr>
          <p:cNvPr id="8" name="Text Placeholder 8">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73588" y="3429000"/>
            <a:ext cx="3044952"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Insert text here</a:t>
            </a:r>
          </a:p>
        </p:txBody>
      </p:sp>
      <p:sp>
        <p:nvSpPr>
          <p:cNvPr id="7" name="Text Placeholder 9">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382000" y="3429000"/>
            <a:ext cx="3044952"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Insert text here</a:t>
            </a:r>
          </a:p>
        </p:txBody>
      </p:sp>
      <p:sp>
        <p:nvSpPr>
          <p:cNvPr id="3" name="Footer Placeholder 2">
            <a:extLst>
              <a:ext uri="{FF2B5EF4-FFF2-40B4-BE49-F238E27FC236}">
                <a16:creationId xmlns:a16="http://schemas.microsoft.com/office/drawing/2014/main" id="{57F53EBC-FEBD-E00D-C4D7-27BB9D4120F1}"/>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en-US" noProof="0" dirty="0"/>
          </a:p>
        </p:txBody>
      </p:sp>
      <p:sp>
        <p:nvSpPr>
          <p:cNvPr id="11" name="Slide Number Placeholder 10">
            <a:extLst>
              <a:ext uri="{FF2B5EF4-FFF2-40B4-BE49-F238E27FC236}">
                <a16:creationId xmlns:a16="http://schemas.microsoft.com/office/drawing/2014/main" id="{EBAAF71B-23CB-7380-DA03-07C63C5EA22C}"/>
              </a:ext>
              <a:ext uri="{C183D7F6-B498-43B3-948B-1728B52AA6E4}">
                <adec:decorative xmlns:adec="http://schemas.microsoft.com/office/drawing/2017/decorative" val="1"/>
              </a:ext>
            </a:extLst>
          </p:cNvPr>
          <p:cNvSpPr>
            <a:spLocks noGrp="1"/>
          </p:cNvSpPr>
          <p:nvPr>
            <p:ph type="sldNum" sz="quarter" idx="25"/>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1327445076"/>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ontent/quote highlight x1 –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16B254F-7AF8-F46D-A858-71F2ECB98139}"/>
              </a:ext>
            </a:extLst>
          </p:cNvPr>
          <p:cNvSpPr>
            <a:spLocks noGrp="1"/>
          </p:cNvSpPr>
          <p:nvPr>
            <p:ph type="title" hasCustomPrompt="1"/>
          </p:nvPr>
        </p:nvSpPr>
        <p:spPr/>
        <p:txBody>
          <a:bodyPr/>
          <a:lstStyle/>
          <a:p>
            <a:r>
              <a:rPr lang="en-US" noProof="0" dirty="0"/>
              <a:t>Content highlight or quote slide (gradient A) – click to add title</a:t>
            </a:r>
          </a:p>
        </p:txBody>
      </p:sp>
      <p:sp>
        <p:nvSpPr>
          <p:cNvPr id="9" name="Rectangle 8">
            <a:extLst>
              <a:ext uri="{C183D7F6-B498-43B3-948B-1728B52AA6E4}">
                <adec:decorative xmlns:adec="http://schemas.microsoft.com/office/drawing/2017/decorative" val="1"/>
              </a:ext>
            </a:extLst>
          </p:cNvPr>
          <p:cNvSpPr/>
          <p:nvPr/>
        </p:nvSpPr>
        <p:spPr bwMode="gray">
          <a:xfrm>
            <a:off x="5714999" y="1527975"/>
            <a:ext cx="762000" cy="72000"/>
          </a:xfrm>
          <a:prstGeom prst="rect">
            <a:avLst/>
          </a:prstGeom>
          <a:gradFill>
            <a:gsLst>
              <a:gs pos="0">
                <a:srgbClr val="E31937"/>
              </a:gs>
              <a:gs pos="60000">
                <a:srgbClr val="A82465"/>
              </a:gs>
              <a:gs pos="100000">
                <a:srgbClr val="5236AB"/>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sp>
        <p:nvSpPr>
          <p:cNvPr id="5" name="Text Placeholder 16">
            <a:extLst>
              <a:ext uri="{FF2B5EF4-FFF2-40B4-BE49-F238E27FC236}">
                <a16:creationId xmlns:a16="http://schemas.microsoft.com/office/drawing/2014/main" id="{3F66BB57-CD32-9246-EBE9-D2ACB62844AD}"/>
              </a:ext>
            </a:extLst>
          </p:cNvPr>
          <p:cNvSpPr>
            <a:spLocks noGrp="1"/>
          </p:cNvSpPr>
          <p:nvPr>
            <p:ph type="body" sz="quarter" idx="10" hasCustomPrompt="1"/>
          </p:nvPr>
        </p:nvSpPr>
        <p:spPr>
          <a:xfrm>
            <a:off x="1524000" y="1885950"/>
            <a:ext cx="9144000" cy="2867119"/>
          </a:xfrm>
          <a:prstGeom prst="rect">
            <a:avLst/>
          </a:prstGeom>
        </p:spPr>
        <p:txBody>
          <a:bodyPr lIns="0" tIns="0" rIns="0" bIns="0" anchor="ctr"/>
          <a:lstStyle>
            <a:lvl1pPr marL="0" indent="0" algn="ctr">
              <a:buFontTx/>
              <a:buNone/>
              <a:defRPr sz="2000"/>
            </a:lvl1pPr>
            <a:lvl2pPr algn="ctr">
              <a:defRPr/>
            </a:lvl2pPr>
            <a:lvl3pPr algn="ctr">
              <a:defRPr/>
            </a:lvl3pPr>
            <a:lvl4pPr algn="ctr">
              <a:defRPr/>
            </a:lvl4pPr>
            <a:lvl5pPr algn="ctr">
              <a:defRPr/>
            </a:lvl5pPr>
          </a:lstStyle>
          <a:p>
            <a:pPr lvl="0"/>
            <a:r>
              <a:rPr lang="en-US" noProof="0" dirty="0"/>
              <a:t>Insert the content or quote you are highlighting. Adjust font size as needed.</a:t>
            </a:r>
          </a:p>
        </p:txBody>
      </p:sp>
      <p:sp>
        <p:nvSpPr>
          <p:cNvPr id="6" name="Text Placeholder 14">
            <a:extLst>
              <a:ext uri="{FF2B5EF4-FFF2-40B4-BE49-F238E27FC236}">
                <a16:creationId xmlns:a16="http://schemas.microsoft.com/office/drawing/2014/main" id="{1A8811CD-8CCC-C15D-A8FD-E627A316CAEA}"/>
              </a:ext>
            </a:extLst>
          </p:cNvPr>
          <p:cNvSpPr>
            <a:spLocks noGrp="1"/>
          </p:cNvSpPr>
          <p:nvPr>
            <p:ph type="body" sz="quarter" idx="36" hasCustomPrompt="1"/>
          </p:nvPr>
        </p:nvSpPr>
        <p:spPr>
          <a:xfrm>
            <a:off x="1527048" y="5138118"/>
            <a:ext cx="9144000" cy="576072"/>
          </a:xfrm>
          <a:prstGeom prst="rect">
            <a:avLst/>
          </a:prstGeom>
        </p:spPr>
        <p:txBody>
          <a:bodyPr lIns="0" tIns="0" rIns="0" bIns="0"/>
          <a:lstStyle>
            <a:lvl1pPr marL="0" indent="0" algn="ctr">
              <a:spcBef>
                <a:spcPts val="0"/>
              </a:spcBef>
              <a:buNone/>
              <a:defRPr sz="1400" b="1"/>
            </a:lvl1pPr>
            <a:lvl2pPr marL="457200" indent="-404813" algn="ctr">
              <a:spcBef>
                <a:spcPts val="0"/>
              </a:spcBef>
              <a:buNone/>
              <a:defRPr sz="1400"/>
            </a:lvl2pPr>
            <a:lvl3pPr marL="914400" indent="0" algn="ctr">
              <a:buNone/>
              <a:defRPr/>
            </a:lvl3pPr>
          </a:lstStyle>
          <a:p>
            <a:pPr lvl="0"/>
            <a:r>
              <a:rPr lang="en-US" noProof="0" dirty="0"/>
              <a:t>Name</a:t>
            </a:r>
          </a:p>
          <a:p>
            <a:pPr lvl="1"/>
            <a:r>
              <a:rPr lang="en-US" noProof="0" dirty="0"/>
              <a:t>Role, Organization</a:t>
            </a:r>
          </a:p>
        </p:txBody>
      </p:sp>
      <p:sp>
        <p:nvSpPr>
          <p:cNvPr id="2" name="Footer Placeholder 1">
            <a:extLst>
              <a:ext uri="{FF2B5EF4-FFF2-40B4-BE49-F238E27FC236}">
                <a16:creationId xmlns:a16="http://schemas.microsoft.com/office/drawing/2014/main" id="{C183E39F-6799-F2B6-31CC-B075FB91CE85}"/>
              </a:ext>
              <a:ext uri="{C183D7F6-B498-43B3-948B-1728B52AA6E4}">
                <adec:decorative xmlns:adec="http://schemas.microsoft.com/office/drawing/2017/decorative" val="1"/>
              </a:ext>
            </a:extLst>
          </p:cNvPr>
          <p:cNvSpPr>
            <a:spLocks noGrp="1"/>
          </p:cNvSpPr>
          <p:nvPr>
            <p:ph type="ftr" sz="quarter" idx="40"/>
          </p:nvPr>
        </p:nvSpPr>
        <p:spPr/>
        <p:txBody>
          <a:bodyPr/>
          <a:lstStyle/>
          <a:p>
            <a:endParaRPr lang="en-US" noProof="0" dirty="0"/>
          </a:p>
        </p:txBody>
      </p:sp>
      <p:sp>
        <p:nvSpPr>
          <p:cNvPr id="7" name="Slide Number Placeholder 6">
            <a:extLst>
              <a:ext uri="{FF2B5EF4-FFF2-40B4-BE49-F238E27FC236}">
                <a16:creationId xmlns:a16="http://schemas.microsoft.com/office/drawing/2014/main" id="{0A5A640E-6C5B-7F2E-95FA-63A881976C23}"/>
              </a:ext>
              <a:ext uri="{C183D7F6-B498-43B3-948B-1728B52AA6E4}">
                <adec:decorative xmlns:adec="http://schemas.microsoft.com/office/drawing/2017/decorative" val="1"/>
              </a:ext>
            </a:extLst>
          </p:cNvPr>
          <p:cNvSpPr>
            <a:spLocks noGrp="1"/>
          </p:cNvSpPr>
          <p:nvPr>
            <p:ph type="sldNum" sz="quarter" idx="39"/>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2707592433"/>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quote highlight x1 –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16B254F-7AF8-F46D-A858-71F2ECB98139}"/>
              </a:ext>
            </a:extLst>
          </p:cNvPr>
          <p:cNvSpPr>
            <a:spLocks noGrp="1"/>
          </p:cNvSpPr>
          <p:nvPr>
            <p:ph type="title" hasCustomPrompt="1"/>
          </p:nvPr>
        </p:nvSpPr>
        <p:spPr/>
        <p:txBody>
          <a:bodyPr/>
          <a:lstStyle>
            <a:lvl1pPr>
              <a:defRPr/>
            </a:lvl1pPr>
          </a:lstStyle>
          <a:p>
            <a:r>
              <a:rPr lang="en-US" noProof="0" dirty="0"/>
              <a:t>Content highlight or quote slide (gradient B) – click to add title</a:t>
            </a:r>
          </a:p>
        </p:txBody>
      </p:sp>
      <p:sp>
        <p:nvSpPr>
          <p:cNvPr id="9" name="Rectangle 8">
            <a:extLst>
              <a:ext uri="{C183D7F6-B498-43B3-948B-1728B52AA6E4}">
                <adec:decorative xmlns:adec="http://schemas.microsoft.com/office/drawing/2017/decorative" val="1"/>
              </a:ext>
            </a:extLst>
          </p:cNvPr>
          <p:cNvSpPr/>
          <p:nvPr/>
        </p:nvSpPr>
        <p:spPr bwMode="gray">
          <a:xfrm>
            <a:off x="5714999" y="1527975"/>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sp>
        <p:nvSpPr>
          <p:cNvPr id="3" name="Text Placeholder 16">
            <a:extLst>
              <a:ext uri="{FF2B5EF4-FFF2-40B4-BE49-F238E27FC236}">
                <a16:creationId xmlns:a16="http://schemas.microsoft.com/office/drawing/2014/main" id="{0DB1B5D3-6859-6C6B-E3DF-5DC622276F4C}"/>
              </a:ext>
            </a:extLst>
          </p:cNvPr>
          <p:cNvSpPr>
            <a:spLocks noGrp="1"/>
          </p:cNvSpPr>
          <p:nvPr>
            <p:ph type="body" sz="quarter" idx="10" hasCustomPrompt="1"/>
          </p:nvPr>
        </p:nvSpPr>
        <p:spPr>
          <a:xfrm>
            <a:off x="1524000" y="1885950"/>
            <a:ext cx="9144000" cy="2867119"/>
          </a:xfrm>
          <a:prstGeom prst="rect">
            <a:avLst/>
          </a:prstGeom>
        </p:spPr>
        <p:txBody>
          <a:bodyPr lIns="0" tIns="0" rIns="0" bIns="0" anchor="ctr"/>
          <a:lstStyle>
            <a:lvl1pPr marL="0" indent="0" algn="ctr">
              <a:buFontTx/>
              <a:buNone/>
              <a:defRPr sz="2000"/>
            </a:lvl1pPr>
            <a:lvl2pPr algn="ctr">
              <a:defRPr/>
            </a:lvl2pPr>
            <a:lvl3pPr algn="ctr">
              <a:defRPr/>
            </a:lvl3pPr>
            <a:lvl4pPr algn="ctr">
              <a:defRPr/>
            </a:lvl4pPr>
            <a:lvl5pPr algn="ctr">
              <a:defRPr/>
            </a:lvl5pPr>
          </a:lstStyle>
          <a:p>
            <a:pPr lvl="0"/>
            <a:r>
              <a:rPr lang="en-US" noProof="0" dirty="0"/>
              <a:t>Insert the content or quote you are highlighting. Adjust font size as needed.</a:t>
            </a:r>
          </a:p>
        </p:txBody>
      </p:sp>
      <p:sp>
        <p:nvSpPr>
          <p:cNvPr id="4" name="Text Placeholder 14">
            <a:extLst>
              <a:ext uri="{FF2B5EF4-FFF2-40B4-BE49-F238E27FC236}">
                <a16:creationId xmlns:a16="http://schemas.microsoft.com/office/drawing/2014/main" id="{BB791BC8-F0FE-2616-919B-98764F09F15A}"/>
              </a:ext>
            </a:extLst>
          </p:cNvPr>
          <p:cNvSpPr>
            <a:spLocks noGrp="1"/>
          </p:cNvSpPr>
          <p:nvPr>
            <p:ph type="body" sz="quarter" idx="36" hasCustomPrompt="1"/>
          </p:nvPr>
        </p:nvSpPr>
        <p:spPr>
          <a:xfrm>
            <a:off x="1527048" y="5138118"/>
            <a:ext cx="9144000" cy="576072"/>
          </a:xfrm>
          <a:prstGeom prst="rect">
            <a:avLst/>
          </a:prstGeom>
        </p:spPr>
        <p:txBody>
          <a:bodyPr lIns="0" tIns="0" rIns="0" bIns="0"/>
          <a:lstStyle>
            <a:lvl1pPr marL="0" indent="0" algn="ctr">
              <a:spcBef>
                <a:spcPts val="0"/>
              </a:spcBef>
              <a:buNone/>
              <a:defRPr sz="1400" b="1"/>
            </a:lvl1pPr>
            <a:lvl2pPr marL="457200" indent="-404813" algn="ctr">
              <a:spcBef>
                <a:spcPts val="0"/>
              </a:spcBef>
              <a:buNone/>
              <a:defRPr sz="1400"/>
            </a:lvl2pPr>
            <a:lvl3pPr marL="914400" indent="0" algn="ctr">
              <a:buNone/>
              <a:defRPr/>
            </a:lvl3pPr>
          </a:lstStyle>
          <a:p>
            <a:pPr lvl="0"/>
            <a:r>
              <a:rPr lang="en-US" noProof="0" dirty="0"/>
              <a:t>Name</a:t>
            </a:r>
          </a:p>
          <a:p>
            <a:pPr lvl="1"/>
            <a:r>
              <a:rPr lang="en-US" noProof="0" dirty="0"/>
              <a:t>Role, Organization</a:t>
            </a:r>
          </a:p>
        </p:txBody>
      </p:sp>
      <p:sp>
        <p:nvSpPr>
          <p:cNvPr id="2" name="Footer Placeholder 1">
            <a:extLst>
              <a:ext uri="{FF2B5EF4-FFF2-40B4-BE49-F238E27FC236}">
                <a16:creationId xmlns:a16="http://schemas.microsoft.com/office/drawing/2014/main" id="{2A99AD4F-D74A-4820-4319-6DB76168A418}"/>
              </a:ext>
              <a:ext uri="{C183D7F6-B498-43B3-948B-1728B52AA6E4}">
                <adec:decorative xmlns:adec="http://schemas.microsoft.com/office/drawing/2017/decorative" val="1"/>
              </a:ext>
            </a:extLst>
          </p:cNvPr>
          <p:cNvSpPr>
            <a:spLocks noGrp="1"/>
          </p:cNvSpPr>
          <p:nvPr>
            <p:ph type="ftr" sz="quarter" idx="40"/>
          </p:nvPr>
        </p:nvSpPr>
        <p:spPr/>
        <p:txBody>
          <a:bodyPr/>
          <a:lstStyle/>
          <a:p>
            <a:endParaRPr lang="en-US" noProof="0" dirty="0"/>
          </a:p>
        </p:txBody>
      </p:sp>
      <p:sp>
        <p:nvSpPr>
          <p:cNvPr id="7" name="Slide Number Placeholder 6">
            <a:extLst>
              <a:ext uri="{FF2B5EF4-FFF2-40B4-BE49-F238E27FC236}">
                <a16:creationId xmlns:a16="http://schemas.microsoft.com/office/drawing/2014/main" id="{CD42F6D3-4133-F9EA-4552-E6BFB5CB247C}"/>
              </a:ext>
              <a:ext uri="{C183D7F6-B498-43B3-948B-1728B52AA6E4}">
                <adec:decorative xmlns:adec="http://schemas.microsoft.com/office/drawing/2017/decorative" val="1"/>
              </a:ext>
            </a:extLst>
          </p:cNvPr>
          <p:cNvSpPr>
            <a:spLocks noGrp="1"/>
          </p:cNvSpPr>
          <p:nvPr>
            <p:ph type="sldNum" sz="quarter" idx="39"/>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3972187038"/>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quote highlight x2 –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4662ABA-4613-5517-1858-CCDBEE9BA50F}"/>
              </a:ext>
            </a:extLst>
          </p:cNvPr>
          <p:cNvSpPr>
            <a:spLocks noGrp="1"/>
          </p:cNvSpPr>
          <p:nvPr>
            <p:ph type="title" hasCustomPrompt="1"/>
          </p:nvPr>
        </p:nvSpPr>
        <p:spPr>
          <a:noFill/>
        </p:spPr>
        <p:txBody>
          <a:bodyPr/>
          <a:lstStyle>
            <a:lvl1pPr>
              <a:defRPr/>
            </a:lvl1pPr>
          </a:lstStyle>
          <a:p>
            <a:r>
              <a:rPr lang="en-US" noProof="0" dirty="0"/>
              <a:t>Content highlight or quote x2 slide (gradient A) – click to add title</a:t>
            </a:r>
          </a:p>
        </p:txBody>
      </p:sp>
      <p:grpSp>
        <p:nvGrpSpPr>
          <p:cNvPr id="6" name="Gradient bars">
            <a:extLst>
              <a:ext uri="{FF2B5EF4-FFF2-40B4-BE49-F238E27FC236}">
                <a16:creationId xmlns:a16="http://schemas.microsoft.com/office/drawing/2014/main" id="{132EFB05-0B4B-4E83-CE7C-BB68154D3716}"/>
              </a:ext>
              <a:ext uri="{C183D7F6-B498-43B3-948B-1728B52AA6E4}">
                <adec:decorative xmlns:adec="http://schemas.microsoft.com/office/drawing/2017/decorative" val="1"/>
              </a:ext>
            </a:extLst>
          </p:cNvPr>
          <p:cNvGrpSpPr>
            <a:grpSpLocks/>
          </p:cNvGrpSpPr>
          <p:nvPr userDrawn="1"/>
        </p:nvGrpSpPr>
        <p:grpSpPr>
          <a:xfrm>
            <a:off x="762000" y="1527975"/>
            <a:ext cx="6461051" cy="72000"/>
            <a:chOff x="762000" y="1478280"/>
            <a:chExt cx="6461051" cy="72000"/>
          </a:xfrm>
        </p:grpSpPr>
        <p:sp>
          <p:nvSpPr>
            <p:cNvPr id="14" name="Rectangle 13"/>
            <p:cNvSpPr>
              <a:spLocks/>
            </p:cNvSpPr>
            <p:nvPr/>
          </p:nvSpPr>
          <p:spPr bwMode="gray">
            <a:xfrm>
              <a:off x="762000" y="1478280"/>
              <a:ext cx="762000" cy="72000"/>
            </a:xfrm>
            <a:prstGeom prst="rect">
              <a:avLst/>
            </a:prstGeom>
            <a:gradFill>
              <a:gsLst>
                <a:gs pos="100000">
                  <a:srgbClr val="5236AB"/>
                </a:gs>
                <a:gs pos="0">
                  <a:srgbClr val="E31937"/>
                </a:gs>
                <a:gs pos="60000">
                  <a:srgbClr val="A82465"/>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sp>
          <p:nvSpPr>
            <p:cNvPr id="21" name="Rectangle 20"/>
            <p:cNvSpPr>
              <a:spLocks/>
            </p:cNvSpPr>
            <p:nvPr/>
          </p:nvSpPr>
          <p:spPr bwMode="gray">
            <a:xfrm>
              <a:off x="6461051" y="1478280"/>
              <a:ext cx="762000" cy="72000"/>
            </a:xfrm>
            <a:prstGeom prst="rect">
              <a:avLst/>
            </a:prstGeom>
            <a:gradFill>
              <a:gsLst>
                <a:gs pos="60000">
                  <a:srgbClr val="A82465"/>
                </a:gs>
                <a:gs pos="0">
                  <a:srgbClr val="E31937"/>
                </a:gs>
                <a:gs pos="100000">
                  <a:srgbClr val="5236AB"/>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grpSp>
      <p:sp>
        <p:nvSpPr>
          <p:cNvPr id="5" name="Text Placeholder 16">
            <a:extLst>
              <a:ext uri="{FF2B5EF4-FFF2-40B4-BE49-F238E27FC236}">
                <a16:creationId xmlns:a16="http://schemas.microsoft.com/office/drawing/2014/main" id="{3F66BB57-CD32-9246-EBE9-D2ACB62844AD}"/>
              </a:ext>
            </a:extLst>
          </p:cNvPr>
          <p:cNvSpPr>
            <a:spLocks noGrp="1"/>
          </p:cNvSpPr>
          <p:nvPr>
            <p:ph type="body" sz="quarter" idx="10" hasCustomPrompt="1"/>
          </p:nvPr>
        </p:nvSpPr>
        <p:spPr>
          <a:xfrm>
            <a:off x="762543" y="1885950"/>
            <a:ext cx="4964186" cy="2966707"/>
          </a:xfrm>
          <a:prstGeom prst="rect">
            <a:avLst/>
          </a:prstGeom>
        </p:spPr>
        <p:txBody>
          <a:bodyPr lIns="0" tIns="0" rIns="0" bIns="0"/>
          <a:lstStyle>
            <a:lvl1pPr marL="0" indent="0" algn="l">
              <a:buFontTx/>
              <a:buNone/>
              <a:defRPr sz="2400"/>
            </a:lvl1pPr>
            <a:lvl2pPr algn="ctr">
              <a:defRPr/>
            </a:lvl2pPr>
            <a:lvl3pPr algn="ctr">
              <a:defRPr/>
            </a:lvl3pPr>
            <a:lvl4pPr algn="ctr">
              <a:defRPr/>
            </a:lvl4pPr>
            <a:lvl5pPr algn="ctr">
              <a:defRPr/>
            </a:lvl5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dirty="0"/>
              <a:t>Insert content or quote</a:t>
            </a:r>
          </a:p>
        </p:txBody>
      </p:sp>
      <p:sp>
        <p:nvSpPr>
          <p:cNvPr id="15" name="Text Placeholder 23"/>
          <p:cNvSpPr>
            <a:spLocks noGrp="1"/>
          </p:cNvSpPr>
          <p:nvPr>
            <p:ph type="body" sz="quarter" idx="32" hasCustomPrompt="1"/>
          </p:nvPr>
        </p:nvSpPr>
        <p:spPr>
          <a:xfrm>
            <a:off x="762543" y="5188327"/>
            <a:ext cx="4963643"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dirty="0"/>
              <a:t>Name</a:t>
            </a:r>
          </a:p>
          <a:p>
            <a:pPr lvl="1"/>
            <a:r>
              <a:rPr lang="en-US" noProof="0" dirty="0"/>
              <a:t>Role, Organization</a:t>
            </a:r>
          </a:p>
        </p:txBody>
      </p:sp>
      <p:sp>
        <p:nvSpPr>
          <p:cNvPr id="20" name="Text Placeholder 16">
            <a:extLst>
              <a:ext uri="{FF2B5EF4-FFF2-40B4-BE49-F238E27FC236}">
                <a16:creationId xmlns:a16="http://schemas.microsoft.com/office/drawing/2014/main" id="{3F66BB57-CD32-9246-EBE9-D2ACB62844AD}"/>
              </a:ext>
            </a:extLst>
          </p:cNvPr>
          <p:cNvSpPr>
            <a:spLocks noGrp="1"/>
          </p:cNvSpPr>
          <p:nvPr>
            <p:ph type="body" sz="quarter" idx="33" hasCustomPrompt="1"/>
          </p:nvPr>
        </p:nvSpPr>
        <p:spPr>
          <a:xfrm>
            <a:off x="6465815" y="1885950"/>
            <a:ext cx="4958879" cy="2966707"/>
          </a:xfrm>
          <a:prstGeom prst="rect">
            <a:avLst/>
          </a:prstGeom>
        </p:spPr>
        <p:txBody>
          <a:bodyPr lIns="0" tIns="0" rIns="0" bIns="0"/>
          <a:lstStyle>
            <a:lvl1pPr marL="0" indent="0" algn="l">
              <a:buFontTx/>
              <a:buNone/>
              <a:defRPr sz="2400"/>
            </a:lvl1pPr>
            <a:lvl2pPr algn="ctr">
              <a:defRPr/>
            </a:lvl2pPr>
            <a:lvl3pPr algn="ctr">
              <a:defRPr/>
            </a:lvl3pPr>
            <a:lvl4pPr algn="ctr">
              <a:defRPr/>
            </a:lvl4pPr>
            <a:lvl5pPr algn="ctr">
              <a:defRPr/>
            </a:lvl5pPr>
          </a:lstStyle>
          <a:p>
            <a:pPr lvl="0"/>
            <a:r>
              <a:rPr lang="en-US" noProof="0" dirty="0"/>
              <a:t>Insert content or quote</a:t>
            </a:r>
          </a:p>
        </p:txBody>
      </p:sp>
      <p:sp>
        <p:nvSpPr>
          <p:cNvPr id="22" name="Text Placeholder 23"/>
          <p:cNvSpPr>
            <a:spLocks noGrp="1"/>
          </p:cNvSpPr>
          <p:nvPr>
            <p:ph type="body" sz="quarter" idx="34" hasCustomPrompt="1"/>
          </p:nvPr>
        </p:nvSpPr>
        <p:spPr>
          <a:xfrm>
            <a:off x="6461051" y="5188327"/>
            <a:ext cx="4963643"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dirty="0"/>
              <a:t>Name</a:t>
            </a:r>
          </a:p>
          <a:p>
            <a:pPr lvl="1"/>
            <a:r>
              <a:rPr lang="en-US" noProof="0" dirty="0"/>
              <a:t>Role, Organization</a:t>
            </a:r>
          </a:p>
        </p:txBody>
      </p:sp>
      <p:sp>
        <p:nvSpPr>
          <p:cNvPr id="2" name="Footer Placeholder 1">
            <a:extLst>
              <a:ext uri="{FF2B5EF4-FFF2-40B4-BE49-F238E27FC236}">
                <a16:creationId xmlns:a16="http://schemas.microsoft.com/office/drawing/2014/main" id="{757AA364-470E-4D86-F1C1-FB7DE380012A}"/>
              </a:ext>
              <a:ext uri="{C183D7F6-B498-43B3-948B-1728B52AA6E4}">
                <adec:decorative xmlns:adec="http://schemas.microsoft.com/office/drawing/2017/decorative" val="1"/>
              </a:ext>
            </a:extLst>
          </p:cNvPr>
          <p:cNvSpPr>
            <a:spLocks noGrp="1"/>
          </p:cNvSpPr>
          <p:nvPr userDrawn="1">
            <p:ph type="ftr" sz="quarter" idx="38"/>
          </p:nvPr>
        </p:nvSpPr>
        <p:spPr/>
        <p:txBody>
          <a:bodyPr/>
          <a:lstStyle/>
          <a:p>
            <a:endParaRPr lang="en-US" noProof="0" dirty="0"/>
          </a:p>
        </p:txBody>
      </p:sp>
      <p:sp>
        <p:nvSpPr>
          <p:cNvPr id="10" name="Slide Number Placeholder 9">
            <a:extLst>
              <a:ext uri="{FF2B5EF4-FFF2-40B4-BE49-F238E27FC236}">
                <a16:creationId xmlns:a16="http://schemas.microsoft.com/office/drawing/2014/main" id="{698C9F38-F41D-AE21-D76C-1AE47F026318}"/>
              </a:ext>
              <a:ext uri="{C183D7F6-B498-43B3-948B-1728B52AA6E4}">
                <adec:decorative xmlns:adec="http://schemas.microsoft.com/office/drawing/2017/decorative" val="1"/>
              </a:ext>
            </a:extLst>
          </p:cNvPr>
          <p:cNvSpPr>
            <a:spLocks noGrp="1"/>
          </p:cNvSpPr>
          <p:nvPr userDrawn="1">
            <p:ph type="sldNum" sz="quarter" idx="37"/>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1950635936"/>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quote highlight x2 –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4662ABA-4613-5517-1858-CCDBEE9BA50F}"/>
              </a:ext>
            </a:extLst>
          </p:cNvPr>
          <p:cNvSpPr>
            <a:spLocks noGrp="1"/>
          </p:cNvSpPr>
          <p:nvPr>
            <p:ph type="title" hasCustomPrompt="1"/>
          </p:nvPr>
        </p:nvSpPr>
        <p:spPr>
          <a:noFill/>
        </p:spPr>
        <p:txBody>
          <a:bodyPr/>
          <a:lstStyle>
            <a:lvl1pPr>
              <a:defRPr/>
            </a:lvl1pPr>
          </a:lstStyle>
          <a:p>
            <a:r>
              <a:rPr lang="en-US" noProof="0" dirty="0"/>
              <a:t>Content highlight or quote x2 slide (gradient B) – click to add title</a:t>
            </a:r>
          </a:p>
        </p:txBody>
      </p:sp>
      <p:grpSp>
        <p:nvGrpSpPr>
          <p:cNvPr id="6" name="Gradient bars">
            <a:extLst>
              <a:ext uri="{FF2B5EF4-FFF2-40B4-BE49-F238E27FC236}">
                <a16:creationId xmlns:a16="http://schemas.microsoft.com/office/drawing/2014/main" id="{132EFB05-0B4B-4E83-CE7C-BB68154D3716}"/>
              </a:ext>
              <a:ext uri="{C183D7F6-B498-43B3-948B-1728B52AA6E4}">
                <adec:decorative xmlns:adec="http://schemas.microsoft.com/office/drawing/2017/decorative" val="1"/>
              </a:ext>
            </a:extLst>
          </p:cNvPr>
          <p:cNvGrpSpPr>
            <a:grpSpLocks/>
          </p:cNvGrpSpPr>
          <p:nvPr userDrawn="1"/>
        </p:nvGrpSpPr>
        <p:grpSpPr>
          <a:xfrm>
            <a:off x="762000" y="1527975"/>
            <a:ext cx="6461051" cy="72000"/>
            <a:chOff x="762000" y="1478280"/>
            <a:chExt cx="6461051" cy="72000"/>
          </a:xfrm>
        </p:grpSpPr>
        <p:sp>
          <p:nvSpPr>
            <p:cNvPr id="14" name="Rectangle 13"/>
            <p:cNvSpPr>
              <a:spLocks/>
            </p:cNvSpPr>
            <p:nvPr/>
          </p:nvSpPr>
          <p:spPr bwMode="gray">
            <a:xfrm>
              <a:off x="762000" y="1478280"/>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sp>
          <p:nvSpPr>
            <p:cNvPr id="21" name="Rectangle 20"/>
            <p:cNvSpPr>
              <a:spLocks/>
            </p:cNvSpPr>
            <p:nvPr/>
          </p:nvSpPr>
          <p:spPr bwMode="gray">
            <a:xfrm>
              <a:off x="6461051" y="1478280"/>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grpSp>
      <p:sp>
        <p:nvSpPr>
          <p:cNvPr id="5" name="Text Placeholder 16">
            <a:extLst>
              <a:ext uri="{FF2B5EF4-FFF2-40B4-BE49-F238E27FC236}">
                <a16:creationId xmlns:a16="http://schemas.microsoft.com/office/drawing/2014/main" id="{3F66BB57-CD32-9246-EBE9-D2ACB62844AD}"/>
              </a:ext>
            </a:extLst>
          </p:cNvPr>
          <p:cNvSpPr>
            <a:spLocks noGrp="1"/>
          </p:cNvSpPr>
          <p:nvPr>
            <p:ph type="body" sz="quarter" idx="10" hasCustomPrompt="1"/>
          </p:nvPr>
        </p:nvSpPr>
        <p:spPr>
          <a:xfrm>
            <a:off x="762543" y="1885950"/>
            <a:ext cx="4964186" cy="2966707"/>
          </a:xfrm>
          <a:prstGeom prst="rect">
            <a:avLst/>
          </a:prstGeom>
        </p:spPr>
        <p:txBody>
          <a:bodyPr lIns="0" tIns="0" rIns="0" bIns="0"/>
          <a:lstStyle>
            <a:lvl1pPr marL="0" indent="0" algn="l">
              <a:buFontTx/>
              <a:buNone/>
              <a:defRPr sz="2400"/>
            </a:lvl1pPr>
            <a:lvl2pPr algn="ctr">
              <a:defRPr/>
            </a:lvl2pPr>
            <a:lvl3pPr algn="ctr">
              <a:defRPr/>
            </a:lvl3pPr>
            <a:lvl4pPr algn="ctr">
              <a:defRPr/>
            </a:lvl4pPr>
            <a:lvl5pPr algn="ctr">
              <a:defRPr/>
            </a:lvl5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dirty="0"/>
              <a:t>Insert content or quote</a:t>
            </a:r>
          </a:p>
        </p:txBody>
      </p:sp>
      <p:sp>
        <p:nvSpPr>
          <p:cNvPr id="15" name="Text Placeholder 23"/>
          <p:cNvSpPr>
            <a:spLocks noGrp="1"/>
          </p:cNvSpPr>
          <p:nvPr>
            <p:ph type="body" sz="quarter" idx="32" hasCustomPrompt="1"/>
          </p:nvPr>
        </p:nvSpPr>
        <p:spPr>
          <a:xfrm>
            <a:off x="762543" y="5188327"/>
            <a:ext cx="4963643"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dirty="0"/>
              <a:t>Name</a:t>
            </a:r>
          </a:p>
          <a:p>
            <a:pPr lvl="1"/>
            <a:r>
              <a:rPr lang="en-US" noProof="0" dirty="0"/>
              <a:t>Role, Organization</a:t>
            </a:r>
          </a:p>
        </p:txBody>
      </p:sp>
      <p:sp>
        <p:nvSpPr>
          <p:cNvPr id="20" name="Text Placeholder 16">
            <a:extLst>
              <a:ext uri="{FF2B5EF4-FFF2-40B4-BE49-F238E27FC236}">
                <a16:creationId xmlns:a16="http://schemas.microsoft.com/office/drawing/2014/main" id="{3F66BB57-CD32-9246-EBE9-D2ACB62844AD}"/>
              </a:ext>
            </a:extLst>
          </p:cNvPr>
          <p:cNvSpPr>
            <a:spLocks noGrp="1"/>
          </p:cNvSpPr>
          <p:nvPr>
            <p:ph type="body" sz="quarter" idx="33" hasCustomPrompt="1"/>
          </p:nvPr>
        </p:nvSpPr>
        <p:spPr>
          <a:xfrm>
            <a:off x="6465815" y="1885950"/>
            <a:ext cx="4958879" cy="2966707"/>
          </a:xfrm>
          <a:prstGeom prst="rect">
            <a:avLst/>
          </a:prstGeom>
        </p:spPr>
        <p:txBody>
          <a:bodyPr lIns="0" tIns="0" rIns="0" bIns="0"/>
          <a:lstStyle>
            <a:lvl1pPr marL="0" indent="0" algn="l">
              <a:buFontTx/>
              <a:buNone/>
              <a:defRPr sz="2400"/>
            </a:lvl1pPr>
            <a:lvl2pPr algn="ctr">
              <a:defRPr/>
            </a:lvl2pPr>
            <a:lvl3pPr algn="ctr">
              <a:defRPr/>
            </a:lvl3pPr>
            <a:lvl4pPr algn="ctr">
              <a:defRPr/>
            </a:lvl4pPr>
            <a:lvl5pPr algn="ctr">
              <a:defRPr/>
            </a:lvl5pPr>
          </a:lstStyle>
          <a:p>
            <a:pPr lvl="0"/>
            <a:r>
              <a:rPr lang="en-US" noProof="0" dirty="0"/>
              <a:t>Insert content or quote</a:t>
            </a:r>
          </a:p>
        </p:txBody>
      </p:sp>
      <p:sp>
        <p:nvSpPr>
          <p:cNvPr id="22" name="Text Placeholder 23"/>
          <p:cNvSpPr>
            <a:spLocks noGrp="1"/>
          </p:cNvSpPr>
          <p:nvPr>
            <p:ph type="body" sz="quarter" idx="34" hasCustomPrompt="1"/>
          </p:nvPr>
        </p:nvSpPr>
        <p:spPr>
          <a:xfrm>
            <a:off x="6461051" y="5188327"/>
            <a:ext cx="4963643"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dirty="0"/>
              <a:t>Name</a:t>
            </a:r>
          </a:p>
          <a:p>
            <a:pPr lvl="1"/>
            <a:r>
              <a:rPr lang="en-US" noProof="0" dirty="0"/>
              <a:t>Role, Organization</a:t>
            </a:r>
          </a:p>
        </p:txBody>
      </p:sp>
      <p:sp>
        <p:nvSpPr>
          <p:cNvPr id="2" name="Footer Placeholder 1">
            <a:extLst>
              <a:ext uri="{FF2B5EF4-FFF2-40B4-BE49-F238E27FC236}">
                <a16:creationId xmlns:a16="http://schemas.microsoft.com/office/drawing/2014/main" id="{757AA364-470E-4D86-F1C1-FB7DE380012A}"/>
              </a:ext>
              <a:ext uri="{C183D7F6-B498-43B3-948B-1728B52AA6E4}">
                <adec:decorative xmlns:adec="http://schemas.microsoft.com/office/drawing/2017/decorative" val="1"/>
              </a:ext>
            </a:extLst>
          </p:cNvPr>
          <p:cNvSpPr>
            <a:spLocks noGrp="1"/>
          </p:cNvSpPr>
          <p:nvPr userDrawn="1">
            <p:ph type="ftr" sz="quarter" idx="38"/>
          </p:nvPr>
        </p:nvSpPr>
        <p:spPr/>
        <p:txBody>
          <a:bodyPr/>
          <a:lstStyle/>
          <a:p>
            <a:endParaRPr lang="en-US" noProof="0" dirty="0"/>
          </a:p>
        </p:txBody>
      </p:sp>
      <p:sp>
        <p:nvSpPr>
          <p:cNvPr id="10" name="Slide Number Placeholder 9">
            <a:extLst>
              <a:ext uri="{FF2B5EF4-FFF2-40B4-BE49-F238E27FC236}">
                <a16:creationId xmlns:a16="http://schemas.microsoft.com/office/drawing/2014/main" id="{698C9F38-F41D-AE21-D76C-1AE47F026318}"/>
              </a:ext>
              <a:ext uri="{C183D7F6-B498-43B3-948B-1728B52AA6E4}">
                <adec:decorative xmlns:adec="http://schemas.microsoft.com/office/drawing/2017/decorative" val="1"/>
              </a:ext>
            </a:extLst>
          </p:cNvPr>
          <p:cNvSpPr>
            <a:spLocks noGrp="1"/>
          </p:cNvSpPr>
          <p:nvPr userDrawn="1">
            <p:ph type="sldNum" sz="quarter" idx="37"/>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3760867253"/>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quote highlight x3 –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59CC2FE-7DC0-0C55-57D3-1AECA26390C2}"/>
              </a:ext>
            </a:extLst>
          </p:cNvPr>
          <p:cNvSpPr>
            <a:spLocks noGrp="1"/>
          </p:cNvSpPr>
          <p:nvPr userDrawn="1">
            <p:ph type="title" hasCustomPrompt="1"/>
          </p:nvPr>
        </p:nvSpPr>
        <p:spPr/>
        <p:txBody>
          <a:bodyPr/>
          <a:lstStyle>
            <a:lvl1pPr>
              <a:defRPr/>
            </a:lvl1pPr>
          </a:lstStyle>
          <a:p>
            <a:r>
              <a:rPr lang="en-US" noProof="0" dirty="0"/>
              <a:t>Content highlight or quote x3 slide (gradient A) – click to add title</a:t>
            </a:r>
          </a:p>
        </p:txBody>
      </p:sp>
      <p:sp>
        <p:nvSpPr>
          <p:cNvPr id="14" name="Rectangle 13">
            <a:extLst>
              <a:ext uri="{C183D7F6-B498-43B3-948B-1728B52AA6E4}">
                <adec:decorative xmlns:adec="http://schemas.microsoft.com/office/drawing/2017/decorative" val="1"/>
              </a:ext>
            </a:extLst>
          </p:cNvPr>
          <p:cNvSpPr>
            <a:spLocks/>
          </p:cNvSpPr>
          <p:nvPr/>
        </p:nvSpPr>
        <p:spPr bwMode="gray">
          <a:xfrm>
            <a:off x="762000" y="1527975"/>
            <a:ext cx="762000" cy="72000"/>
          </a:xfrm>
          <a:prstGeom prst="rect">
            <a:avLst/>
          </a:prstGeom>
          <a:gradFill>
            <a:gsLst>
              <a:gs pos="60000">
                <a:srgbClr val="A82465"/>
              </a:gs>
              <a:gs pos="0">
                <a:srgbClr val="E31937"/>
              </a:gs>
              <a:gs pos="100000">
                <a:srgbClr val="5236AB"/>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sp>
        <p:nvSpPr>
          <p:cNvPr id="28" name="Rectangle 27">
            <a:extLst>
              <a:ext uri="{C183D7F6-B498-43B3-948B-1728B52AA6E4}">
                <adec:decorative xmlns:adec="http://schemas.microsoft.com/office/drawing/2017/decorative" val="1"/>
              </a:ext>
            </a:extLst>
          </p:cNvPr>
          <p:cNvSpPr>
            <a:spLocks/>
          </p:cNvSpPr>
          <p:nvPr/>
        </p:nvSpPr>
        <p:spPr bwMode="gray">
          <a:xfrm>
            <a:off x="4572000" y="1527975"/>
            <a:ext cx="762000" cy="72000"/>
          </a:xfrm>
          <a:prstGeom prst="rect">
            <a:avLst/>
          </a:prstGeom>
          <a:gradFill>
            <a:gsLst>
              <a:gs pos="60000">
                <a:srgbClr val="A82465"/>
              </a:gs>
              <a:gs pos="0">
                <a:srgbClr val="E31937"/>
              </a:gs>
              <a:gs pos="100000">
                <a:srgbClr val="5236AB"/>
              </a:gs>
            </a:gsLst>
            <a:lin ang="0" scaled="1"/>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dirty="0">
              <a:solidFill>
                <a:schemeClr val="bg1"/>
              </a:solidFill>
              <a:cs typeface="Arial" pitchFamily="34" charset="0"/>
            </a:endParaRPr>
          </a:p>
        </p:txBody>
      </p:sp>
      <p:sp>
        <p:nvSpPr>
          <p:cNvPr id="31" name="Rectangle 30">
            <a:extLst>
              <a:ext uri="{C183D7F6-B498-43B3-948B-1728B52AA6E4}">
                <adec:decorative xmlns:adec="http://schemas.microsoft.com/office/drawing/2017/decorative" val="1"/>
              </a:ext>
            </a:extLst>
          </p:cNvPr>
          <p:cNvSpPr>
            <a:spLocks/>
          </p:cNvSpPr>
          <p:nvPr/>
        </p:nvSpPr>
        <p:spPr bwMode="gray">
          <a:xfrm>
            <a:off x="8382000" y="1527975"/>
            <a:ext cx="762000" cy="72000"/>
          </a:xfrm>
          <a:prstGeom prst="rect">
            <a:avLst/>
          </a:prstGeom>
          <a:gradFill>
            <a:gsLst>
              <a:gs pos="60000">
                <a:srgbClr val="A82465"/>
              </a:gs>
              <a:gs pos="0">
                <a:srgbClr val="E31937"/>
              </a:gs>
              <a:gs pos="100000">
                <a:srgbClr val="5236AB"/>
              </a:gs>
            </a:gsLst>
            <a:lin ang="0" scaled="1"/>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dirty="0">
              <a:solidFill>
                <a:schemeClr val="bg1"/>
              </a:solidFill>
              <a:cs typeface="Arial" pitchFamily="34" charset="0"/>
            </a:endParaRPr>
          </a:p>
        </p:txBody>
      </p:sp>
      <p:sp>
        <p:nvSpPr>
          <p:cNvPr id="5" name="Text Placeholder 16">
            <a:extLst>
              <a:ext uri="{FF2B5EF4-FFF2-40B4-BE49-F238E27FC236}">
                <a16:creationId xmlns:a16="http://schemas.microsoft.com/office/drawing/2014/main" id="{3F66BB57-CD32-9246-EBE9-D2ACB62844AD}"/>
              </a:ext>
            </a:extLst>
          </p:cNvPr>
          <p:cNvSpPr>
            <a:spLocks noGrp="1"/>
          </p:cNvSpPr>
          <p:nvPr userDrawn="1">
            <p:ph type="body" sz="quarter" idx="10" hasCustomPrompt="1"/>
          </p:nvPr>
        </p:nvSpPr>
        <p:spPr>
          <a:xfrm>
            <a:off x="76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dirty="0"/>
              <a:t>Insert content or quote</a:t>
            </a:r>
          </a:p>
        </p:txBody>
      </p:sp>
      <p:sp>
        <p:nvSpPr>
          <p:cNvPr id="15" name="Text Placeholder 23"/>
          <p:cNvSpPr>
            <a:spLocks noGrp="1"/>
          </p:cNvSpPr>
          <p:nvPr userDrawn="1">
            <p:ph type="body" sz="quarter" idx="32" hasCustomPrompt="1"/>
          </p:nvPr>
        </p:nvSpPr>
        <p:spPr>
          <a:xfrm>
            <a:off x="768096"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dirty="0"/>
              <a:t>Name</a:t>
            </a:r>
          </a:p>
          <a:p>
            <a:pPr lvl="1"/>
            <a:r>
              <a:rPr lang="en-US" noProof="0" dirty="0"/>
              <a:t>Role, Organization</a:t>
            </a:r>
          </a:p>
        </p:txBody>
      </p:sp>
      <p:sp>
        <p:nvSpPr>
          <p:cNvPr id="27" name="Text Placeholder 16">
            <a:extLst>
              <a:ext uri="{FF2B5EF4-FFF2-40B4-BE49-F238E27FC236}">
                <a16:creationId xmlns:a16="http://schemas.microsoft.com/office/drawing/2014/main" id="{3F66BB57-CD32-9246-EBE9-D2ACB62844AD}"/>
              </a:ext>
            </a:extLst>
          </p:cNvPr>
          <p:cNvSpPr>
            <a:spLocks noGrp="1"/>
          </p:cNvSpPr>
          <p:nvPr userDrawn="1">
            <p:ph type="body" sz="quarter" idx="33" hasCustomPrompt="1"/>
          </p:nvPr>
        </p:nvSpPr>
        <p:spPr>
          <a:xfrm>
            <a:off x="457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dirty="0"/>
              <a:t>Insert content or quote</a:t>
            </a:r>
          </a:p>
        </p:txBody>
      </p:sp>
      <p:sp>
        <p:nvSpPr>
          <p:cNvPr id="29" name="Text Placeholder 23"/>
          <p:cNvSpPr>
            <a:spLocks noGrp="1"/>
          </p:cNvSpPr>
          <p:nvPr userDrawn="1">
            <p:ph type="body" sz="quarter" idx="34" hasCustomPrompt="1"/>
          </p:nvPr>
        </p:nvSpPr>
        <p:spPr>
          <a:xfrm>
            <a:off x="4572001"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dirty="0"/>
              <a:t>Name</a:t>
            </a:r>
          </a:p>
          <a:p>
            <a:pPr lvl="1"/>
            <a:r>
              <a:rPr lang="en-US" noProof="0" dirty="0"/>
              <a:t>Role, Organization</a:t>
            </a:r>
          </a:p>
        </p:txBody>
      </p:sp>
      <p:sp>
        <p:nvSpPr>
          <p:cNvPr id="30" name="Text Placeholder 16">
            <a:extLst>
              <a:ext uri="{FF2B5EF4-FFF2-40B4-BE49-F238E27FC236}">
                <a16:creationId xmlns:a16="http://schemas.microsoft.com/office/drawing/2014/main" id="{3F66BB57-CD32-9246-EBE9-D2ACB62844AD}"/>
              </a:ext>
            </a:extLst>
          </p:cNvPr>
          <p:cNvSpPr>
            <a:spLocks noGrp="1"/>
          </p:cNvSpPr>
          <p:nvPr userDrawn="1">
            <p:ph type="body" sz="quarter" idx="35" hasCustomPrompt="1"/>
          </p:nvPr>
        </p:nvSpPr>
        <p:spPr>
          <a:xfrm>
            <a:off x="838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dirty="0"/>
              <a:t>Insert content or quote</a:t>
            </a:r>
          </a:p>
        </p:txBody>
      </p:sp>
      <p:sp>
        <p:nvSpPr>
          <p:cNvPr id="32" name="Text Placeholder 23"/>
          <p:cNvSpPr>
            <a:spLocks noGrp="1"/>
          </p:cNvSpPr>
          <p:nvPr userDrawn="1">
            <p:ph type="body" sz="quarter" idx="36" hasCustomPrompt="1"/>
          </p:nvPr>
        </p:nvSpPr>
        <p:spPr>
          <a:xfrm>
            <a:off x="8382001"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dirty="0"/>
              <a:t>Name</a:t>
            </a:r>
          </a:p>
          <a:p>
            <a:pPr lvl="1"/>
            <a:r>
              <a:rPr lang="en-US" noProof="0" dirty="0"/>
              <a:t>Role, Organization</a:t>
            </a:r>
          </a:p>
        </p:txBody>
      </p:sp>
      <p:sp>
        <p:nvSpPr>
          <p:cNvPr id="2" name="Footer Placeholder 1">
            <a:extLst>
              <a:ext uri="{FF2B5EF4-FFF2-40B4-BE49-F238E27FC236}">
                <a16:creationId xmlns:a16="http://schemas.microsoft.com/office/drawing/2014/main" id="{0F49658A-2F6C-F5A8-B9F7-B19CFE7D22DC}"/>
              </a:ext>
              <a:ext uri="{C183D7F6-B498-43B3-948B-1728B52AA6E4}">
                <adec:decorative xmlns:adec="http://schemas.microsoft.com/office/drawing/2017/decorative" val="1"/>
              </a:ext>
            </a:extLst>
          </p:cNvPr>
          <p:cNvSpPr>
            <a:spLocks noGrp="1"/>
          </p:cNvSpPr>
          <p:nvPr userDrawn="1">
            <p:ph type="ftr" sz="quarter" idx="40"/>
          </p:nvPr>
        </p:nvSpPr>
        <p:spPr/>
        <p:txBody>
          <a:bodyPr/>
          <a:lstStyle/>
          <a:p>
            <a:endParaRPr lang="en-US" noProof="0" dirty="0"/>
          </a:p>
        </p:txBody>
      </p:sp>
      <p:sp>
        <p:nvSpPr>
          <p:cNvPr id="10" name="Slide Number Placeholder 9">
            <a:extLst>
              <a:ext uri="{FF2B5EF4-FFF2-40B4-BE49-F238E27FC236}">
                <a16:creationId xmlns:a16="http://schemas.microsoft.com/office/drawing/2014/main" id="{04C76036-CCBD-B710-E69C-84F20C3664F9}"/>
              </a:ext>
              <a:ext uri="{C183D7F6-B498-43B3-948B-1728B52AA6E4}">
                <adec:decorative xmlns:adec="http://schemas.microsoft.com/office/drawing/2017/decorative" val="1"/>
              </a:ext>
            </a:extLst>
          </p:cNvPr>
          <p:cNvSpPr>
            <a:spLocks noGrp="1"/>
          </p:cNvSpPr>
          <p:nvPr userDrawn="1">
            <p:ph type="sldNum" sz="quarter" idx="39"/>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1141009614"/>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quote highlight x3 –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59CC2FE-7DC0-0C55-57D3-1AECA26390C2}"/>
              </a:ext>
            </a:extLst>
          </p:cNvPr>
          <p:cNvSpPr>
            <a:spLocks noGrp="1"/>
          </p:cNvSpPr>
          <p:nvPr userDrawn="1">
            <p:ph type="title" hasCustomPrompt="1"/>
          </p:nvPr>
        </p:nvSpPr>
        <p:spPr/>
        <p:txBody>
          <a:bodyPr/>
          <a:lstStyle>
            <a:lvl1pPr>
              <a:defRPr/>
            </a:lvl1pPr>
          </a:lstStyle>
          <a:p>
            <a:r>
              <a:rPr lang="en-US" noProof="0" dirty="0"/>
              <a:t>Content highlight or quote x3 slide (gradient B) – click to add title</a:t>
            </a:r>
          </a:p>
        </p:txBody>
      </p:sp>
      <p:sp>
        <p:nvSpPr>
          <p:cNvPr id="14" name="Rectangle 13">
            <a:extLst>
              <a:ext uri="{C183D7F6-B498-43B3-948B-1728B52AA6E4}">
                <adec:decorative xmlns:adec="http://schemas.microsoft.com/office/drawing/2017/decorative" val="1"/>
              </a:ext>
            </a:extLst>
          </p:cNvPr>
          <p:cNvSpPr>
            <a:spLocks/>
          </p:cNvSpPr>
          <p:nvPr/>
        </p:nvSpPr>
        <p:spPr bwMode="gray">
          <a:xfrm>
            <a:off x="762000" y="1527975"/>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sp>
        <p:nvSpPr>
          <p:cNvPr id="28" name="Rectangle 27">
            <a:extLst>
              <a:ext uri="{C183D7F6-B498-43B3-948B-1728B52AA6E4}">
                <adec:decorative xmlns:adec="http://schemas.microsoft.com/office/drawing/2017/decorative" val="1"/>
              </a:ext>
            </a:extLst>
          </p:cNvPr>
          <p:cNvSpPr>
            <a:spLocks/>
          </p:cNvSpPr>
          <p:nvPr/>
        </p:nvSpPr>
        <p:spPr bwMode="gray">
          <a:xfrm>
            <a:off x="4572000" y="1527975"/>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sp>
        <p:nvSpPr>
          <p:cNvPr id="31" name="Rectangle 30">
            <a:extLst>
              <a:ext uri="{C183D7F6-B498-43B3-948B-1728B52AA6E4}">
                <adec:decorative xmlns:adec="http://schemas.microsoft.com/office/drawing/2017/decorative" val="1"/>
              </a:ext>
            </a:extLst>
          </p:cNvPr>
          <p:cNvSpPr>
            <a:spLocks/>
          </p:cNvSpPr>
          <p:nvPr/>
        </p:nvSpPr>
        <p:spPr bwMode="gray">
          <a:xfrm>
            <a:off x="8382000" y="1527975"/>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sp>
        <p:nvSpPr>
          <p:cNvPr id="5" name="Text Placeholder 16">
            <a:extLst>
              <a:ext uri="{FF2B5EF4-FFF2-40B4-BE49-F238E27FC236}">
                <a16:creationId xmlns:a16="http://schemas.microsoft.com/office/drawing/2014/main" id="{3F66BB57-CD32-9246-EBE9-D2ACB62844AD}"/>
              </a:ext>
            </a:extLst>
          </p:cNvPr>
          <p:cNvSpPr>
            <a:spLocks noGrp="1"/>
          </p:cNvSpPr>
          <p:nvPr userDrawn="1">
            <p:ph type="body" sz="quarter" idx="10" hasCustomPrompt="1"/>
          </p:nvPr>
        </p:nvSpPr>
        <p:spPr>
          <a:xfrm>
            <a:off x="76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dirty="0"/>
              <a:t>Insert content or quote</a:t>
            </a:r>
          </a:p>
        </p:txBody>
      </p:sp>
      <p:sp>
        <p:nvSpPr>
          <p:cNvPr id="15" name="Text Placeholder 23"/>
          <p:cNvSpPr>
            <a:spLocks noGrp="1"/>
          </p:cNvSpPr>
          <p:nvPr userDrawn="1">
            <p:ph type="body" sz="quarter" idx="32" hasCustomPrompt="1"/>
          </p:nvPr>
        </p:nvSpPr>
        <p:spPr>
          <a:xfrm>
            <a:off x="768096"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dirty="0"/>
              <a:t>Name</a:t>
            </a:r>
          </a:p>
          <a:p>
            <a:pPr lvl="1"/>
            <a:r>
              <a:rPr lang="en-US" noProof="0" dirty="0"/>
              <a:t>Role, Organization</a:t>
            </a:r>
          </a:p>
        </p:txBody>
      </p:sp>
      <p:sp>
        <p:nvSpPr>
          <p:cNvPr id="27" name="Text Placeholder 16">
            <a:extLst>
              <a:ext uri="{FF2B5EF4-FFF2-40B4-BE49-F238E27FC236}">
                <a16:creationId xmlns:a16="http://schemas.microsoft.com/office/drawing/2014/main" id="{3F66BB57-CD32-9246-EBE9-D2ACB62844AD}"/>
              </a:ext>
            </a:extLst>
          </p:cNvPr>
          <p:cNvSpPr>
            <a:spLocks noGrp="1"/>
          </p:cNvSpPr>
          <p:nvPr userDrawn="1">
            <p:ph type="body" sz="quarter" idx="33" hasCustomPrompt="1"/>
          </p:nvPr>
        </p:nvSpPr>
        <p:spPr>
          <a:xfrm>
            <a:off x="457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dirty="0"/>
              <a:t>Insert content or quote</a:t>
            </a:r>
          </a:p>
        </p:txBody>
      </p:sp>
      <p:sp>
        <p:nvSpPr>
          <p:cNvPr id="29" name="Text Placeholder 23"/>
          <p:cNvSpPr>
            <a:spLocks noGrp="1"/>
          </p:cNvSpPr>
          <p:nvPr userDrawn="1">
            <p:ph type="body" sz="quarter" idx="34" hasCustomPrompt="1"/>
          </p:nvPr>
        </p:nvSpPr>
        <p:spPr>
          <a:xfrm>
            <a:off x="4572001"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dirty="0"/>
              <a:t>Name</a:t>
            </a:r>
          </a:p>
          <a:p>
            <a:pPr lvl="1"/>
            <a:r>
              <a:rPr lang="en-US" noProof="0" dirty="0"/>
              <a:t>Role, Organization</a:t>
            </a:r>
          </a:p>
        </p:txBody>
      </p:sp>
      <p:sp>
        <p:nvSpPr>
          <p:cNvPr id="30" name="Text Placeholder 16">
            <a:extLst>
              <a:ext uri="{FF2B5EF4-FFF2-40B4-BE49-F238E27FC236}">
                <a16:creationId xmlns:a16="http://schemas.microsoft.com/office/drawing/2014/main" id="{3F66BB57-CD32-9246-EBE9-D2ACB62844AD}"/>
              </a:ext>
            </a:extLst>
          </p:cNvPr>
          <p:cNvSpPr>
            <a:spLocks noGrp="1"/>
          </p:cNvSpPr>
          <p:nvPr userDrawn="1">
            <p:ph type="body" sz="quarter" idx="35" hasCustomPrompt="1"/>
          </p:nvPr>
        </p:nvSpPr>
        <p:spPr>
          <a:xfrm>
            <a:off x="838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dirty="0"/>
              <a:t>Insert content or quote</a:t>
            </a:r>
          </a:p>
        </p:txBody>
      </p:sp>
      <p:sp>
        <p:nvSpPr>
          <p:cNvPr id="32" name="Text Placeholder 23"/>
          <p:cNvSpPr>
            <a:spLocks noGrp="1"/>
          </p:cNvSpPr>
          <p:nvPr userDrawn="1">
            <p:ph type="body" sz="quarter" idx="36" hasCustomPrompt="1"/>
          </p:nvPr>
        </p:nvSpPr>
        <p:spPr>
          <a:xfrm>
            <a:off x="8382001"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dirty="0"/>
              <a:t>Name</a:t>
            </a:r>
          </a:p>
          <a:p>
            <a:pPr lvl="1"/>
            <a:r>
              <a:rPr lang="en-US" noProof="0" dirty="0"/>
              <a:t>Role, Organization</a:t>
            </a:r>
          </a:p>
        </p:txBody>
      </p:sp>
      <p:sp>
        <p:nvSpPr>
          <p:cNvPr id="2" name="Footer Placeholder 1">
            <a:extLst>
              <a:ext uri="{FF2B5EF4-FFF2-40B4-BE49-F238E27FC236}">
                <a16:creationId xmlns:a16="http://schemas.microsoft.com/office/drawing/2014/main" id="{0F49658A-2F6C-F5A8-B9F7-B19CFE7D22DC}"/>
              </a:ext>
              <a:ext uri="{C183D7F6-B498-43B3-948B-1728B52AA6E4}">
                <adec:decorative xmlns:adec="http://schemas.microsoft.com/office/drawing/2017/decorative" val="1"/>
              </a:ext>
            </a:extLst>
          </p:cNvPr>
          <p:cNvSpPr>
            <a:spLocks noGrp="1"/>
          </p:cNvSpPr>
          <p:nvPr userDrawn="1">
            <p:ph type="ftr" sz="quarter" idx="40"/>
          </p:nvPr>
        </p:nvSpPr>
        <p:spPr/>
        <p:txBody>
          <a:bodyPr/>
          <a:lstStyle/>
          <a:p>
            <a:endParaRPr lang="en-US" noProof="0" dirty="0"/>
          </a:p>
        </p:txBody>
      </p:sp>
      <p:sp>
        <p:nvSpPr>
          <p:cNvPr id="10" name="Slide Number Placeholder 9">
            <a:extLst>
              <a:ext uri="{FF2B5EF4-FFF2-40B4-BE49-F238E27FC236}">
                <a16:creationId xmlns:a16="http://schemas.microsoft.com/office/drawing/2014/main" id="{04C76036-CCBD-B710-E69C-84F20C3664F9}"/>
              </a:ext>
              <a:ext uri="{C183D7F6-B498-43B3-948B-1728B52AA6E4}">
                <adec:decorative xmlns:adec="http://schemas.microsoft.com/office/drawing/2017/decorative" val="1"/>
              </a:ext>
            </a:extLst>
          </p:cNvPr>
          <p:cNvSpPr>
            <a:spLocks noGrp="1"/>
          </p:cNvSpPr>
          <p:nvPr userDrawn="1">
            <p:ph type="sldNum" sz="quarter" idx="39"/>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983023542"/>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ad Only 5">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dirty="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dirty="0">
                <a:solidFill>
                  <a:schemeClr val="bg1"/>
                </a:solidFill>
              </a:rPr>
              <a:t>Divider layouts</a:t>
            </a:r>
          </a:p>
        </p:txBody>
      </p:sp>
    </p:spTree>
    <p:extLst>
      <p:ext uri="{BB962C8B-B14F-4D97-AF65-F5344CB8AC3E}">
        <p14:creationId xmlns:p14="http://schemas.microsoft.com/office/powerpoint/2010/main" val="3029208862"/>
      </p:ext>
    </p:extLst>
  </p:cSld>
  <p:clrMapOvr>
    <a:masterClrMapping/>
  </p:clrMapOvr>
  <p:transition/>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header A - background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6477000" y="2088000"/>
            <a:ext cx="3810000" cy="1551311"/>
          </a:xfrm>
        </p:spPr>
        <p:txBody>
          <a:bodyPr>
            <a:noAutofit/>
          </a:bodyPr>
          <a:lstStyle>
            <a:lvl1pPr>
              <a:lnSpc>
                <a:spcPct val="80000"/>
              </a:lnSpc>
              <a:defRPr sz="5000">
                <a:solidFill>
                  <a:schemeClr val="tx1"/>
                </a:solidFill>
              </a:defRPr>
            </a:lvl1pPr>
          </a:lstStyle>
          <a:p>
            <a:r>
              <a:rPr lang="en-US" noProof="0" dirty="0"/>
              <a:t>Section cover title </a:t>
            </a:r>
          </a:p>
        </p:txBody>
      </p:sp>
      <p:sp>
        <p:nvSpPr>
          <p:cNvPr id="14" name="Text placeholder for subtitle">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6477000" y="4059936"/>
            <a:ext cx="3810000" cy="905256"/>
          </a:xfrm>
          <a:prstGeom prst="rect">
            <a:avLst/>
          </a:prstGeom>
        </p:spPr>
        <p:txBody>
          <a:bodyPr lIns="0" tIns="0" rIns="0" bIns="0">
            <a:noAutofit/>
          </a:bodyPr>
          <a:lstStyle>
            <a:lvl1pPr marL="0" indent="0">
              <a:spcBef>
                <a:spcPts val="0"/>
              </a:spcBef>
              <a:buNone/>
              <a:defRPr sz="2400">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dirty="0"/>
              <a:t>Click to add subtitle, if required</a:t>
            </a:r>
          </a:p>
        </p:txBody>
      </p:sp>
      <p:sp>
        <p:nvSpPr>
          <p:cNvPr id="11" name="Picture Placeholder 10">
            <a:extLst>
              <a:ext uri="{FF2B5EF4-FFF2-40B4-BE49-F238E27FC236}">
                <a16:creationId xmlns:a16="http://schemas.microsoft.com/office/drawing/2014/main" id="{F1AE6815-8A45-F99C-1904-333632F4440E}"/>
              </a:ext>
              <a:ext uri="{C183D7F6-B498-43B3-948B-1728B52AA6E4}">
                <adec:decorative xmlns:adec="http://schemas.microsoft.com/office/drawing/2017/decorative" val="1"/>
              </a:ext>
            </a:extLst>
          </p:cNvPr>
          <p:cNvSpPr>
            <a:spLocks noGrp="1"/>
          </p:cNvSpPr>
          <p:nvPr>
            <p:ph type="pic" sz="quarter" idx="14" hasCustomPrompt="1"/>
          </p:nvPr>
        </p:nvSpPr>
        <p:spPr>
          <a:xfrm>
            <a:off x="766762" y="765175"/>
            <a:ext cx="10671048" cy="5327650"/>
          </a:xfrm>
          <a:custGeom>
            <a:avLst/>
            <a:gdLst>
              <a:gd name="connsiteX0" fmla="*/ 5329238 w 10671048"/>
              <a:gd name="connsiteY0" fmla="*/ 763587 h 5327650"/>
              <a:gd name="connsiteX1" fmla="*/ 5329238 w 10671048"/>
              <a:gd name="connsiteY1" fmla="*/ 4569222 h 5327650"/>
              <a:gd name="connsiteX2" fmla="*/ 9893133 w 10671048"/>
              <a:gd name="connsiteY2" fmla="*/ 4569222 h 5327650"/>
              <a:gd name="connsiteX3" fmla="*/ 9893133 w 10671048"/>
              <a:gd name="connsiteY3" fmla="*/ 763587 h 5327650"/>
              <a:gd name="connsiteX4" fmla="*/ 0 w 10671048"/>
              <a:gd name="connsiteY4" fmla="*/ 0 h 5327650"/>
              <a:gd name="connsiteX5" fmla="*/ 10671048 w 10671048"/>
              <a:gd name="connsiteY5" fmla="*/ 0 h 5327650"/>
              <a:gd name="connsiteX6" fmla="*/ 10671048 w 10671048"/>
              <a:gd name="connsiteY6" fmla="*/ 5327650 h 5327650"/>
              <a:gd name="connsiteX7" fmla="*/ 0 w 10671048"/>
              <a:gd name="connsiteY7" fmla="*/ 532765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1048" h="5327650">
                <a:moveTo>
                  <a:pt x="5329238" y="763587"/>
                </a:moveTo>
                <a:lnTo>
                  <a:pt x="5329238" y="4569222"/>
                </a:lnTo>
                <a:lnTo>
                  <a:pt x="9893133" y="4569222"/>
                </a:lnTo>
                <a:lnTo>
                  <a:pt x="9893133" y="763587"/>
                </a:lnTo>
                <a:close/>
                <a:moveTo>
                  <a:pt x="0" y="0"/>
                </a:moveTo>
                <a:lnTo>
                  <a:pt x="10671048" y="0"/>
                </a:lnTo>
                <a:lnTo>
                  <a:pt x="10671048" y="5327650"/>
                </a:lnTo>
                <a:lnTo>
                  <a:pt x="0" y="5327650"/>
                </a:lnTo>
                <a:close/>
              </a:path>
            </a:pathLst>
          </a:custGeom>
        </p:spPr>
        <p:txBody>
          <a:bodyPr wrap="square">
            <a:noAutofit/>
          </a:bodyPr>
          <a:lstStyle>
            <a:lvl1pPr marL="0" indent="0">
              <a:buNone/>
              <a:defRPr sz="1800">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4" name="TextBox 3">
            <a:extLst>
              <a:ext uri="{FF2B5EF4-FFF2-40B4-BE49-F238E27FC236}">
                <a16:creationId xmlns:a16="http://schemas.microsoft.com/office/drawing/2014/main" id="{AD10A3FE-3C0F-1B27-1805-00E649F94E45}"/>
              </a:ext>
              <a:ext uri="{C183D7F6-B498-43B3-948B-1728B52AA6E4}">
                <adec:decorative xmlns:adec="http://schemas.microsoft.com/office/drawing/2017/decorative" val="1"/>
              </a:ext>
            </a:extLst>
          </p:cNvPr>
          <p:cNvSpPr txBox="1">
            <a:spLocks/>
          </p:cNvSpPr>
          <p:nvPr/>
        </p:nvSpPr>
        <p:spPr>
          <a:xfrm>
            <a:off x="6096000" y="1528762"/>
            <a:ext cx="4572000" cy="117087"/>
          </a:xfrm>
          <a:prstGeom prst="rect">
            <a:avLst/>
          </a:prstGeom>
          <a:gradFill>
            <a:gsLst>
              <a:gs pos="60000">
                <a:srgbClr val="A82465"/>
              </a:gs>
              <a:gs pos="0">
                <a:srgbClr val="E31937"/>
              </a:gs>
              <a:gs pos="100000">
                <a:srgbClr val="5236AB"/>
              </a:gs>
            </a:gsLst>
            <a:lin ang="10800000" scaled="0"/>
          </a:gradFill>
        </p:spPr>
        <p:txBody>
          <a:bodyPr vert="horz" wrap="square" lIns="0" tIns="0" rIns="0" bIns="0" rtlCol="0" anchor="t" anchorCtr="0">
            <a:normAutofit fontScale="47500" lnSpcReduction="20000"/>
          </a:bodyPr>
          <a:lstStyle/>
          <a:p>
            <a:pPr algn="l"/>
            <a:endParaRPr lang="en-US" noProof="0" dirty="0"/>
          </a:p>
        </p:txBody>
      </p:sp>
      <p:sp>
        <p:nvSpPr>
          <p:cNvPr id="2" name="Footer Placeholder 1">
            <a:extLst>
              <a:ext uri="{FF2B5EF4-FFF2-40B4-BE49-F238E27FC236}">
                <a16:creationId xmlns:a16="http://schemas.microsoft.com/office/drawing/2014/main" id="{ED650254-1B0A-F928-CE1E-0FC2FC32A2F3}"/>
              </a:ext>
              <a:ext uri="{C183D7F6-B498-43B3-948B-1728B52AA6E4}">
                <adec:decorative xmlns:adec="http://schemas.microsoft.com/office/drawing/2017/decorative" val="1"/>
              </a:ext>
            </a:extLst>
          </p:cNvPr>
          <p:cNvSpPr>
            <a:spLocks noGrp="1"/>
          </p:cNvSpPr>
          <p:nvPr>
            <p:ph type="ftr" sz="quarter" idx="18"/>
          </p:nvPr>
        </p:nvSpPr>
        <p:spPr/>
        <p:txBody>
          <a:bodyPr/>
          <a:lstStyle/>
          <a:p>
            <a:endParaRPr lang="en-US" noProof="0" dirty="0"/>
          </a:p>
        </p:txBody>
      </p:sp>
      <p:sp>
        <p:nvSpPr>
          <p:cNvPr id="17" name="Slide Number Placeholder 16">
            <a:extLst>
              <a:ext uri="{FF2B5EF4-FFF2-40B4-BE49-F238E27FC236}">
                <a16:creationId xmlns:a16="http://schemas.microsoft.com/office/drawing/2014/main" id="{0A5518B4-A5E0-02ED-0A2C-41BAAE12CE5D}"/>
              </a:ext>
              <a:ext uri="{C183D7F6-B498-43B3-948B-1728B52AA6E4}">
                <adec:decorative xmlns:adec="http://schemas.microsoft.com/office/drawing/2017/decorative" val="1"/>
              </a:ext>
            </a:extLst>
          </p:cNvPr>
          <p:cNvSpPr>
            <a:spLocks noGrp="1"/>
          </p:cNvSpPr>
          <p:nvPr>
            <p:ph type="sldNum" sz="quarter" idx="17"/>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189728208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E0F1A-FB27-03DC-0237-AAFE0ED156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8B6A34-47B1-8B87-9F66-16D3CE037C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893B90-D7EA-5F91-7230-B242BB325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5FB5DF-75B7-40E4-5C01-F49A0F491596}"/>
              </a:ext>
            </a:extLst>
          </p:cNvPr>
          <p:cNvSpPr>
            <a:spLocks noGrp="1"/>
          </p:cNvSpPr>
          <p:nvPr>
            <p:ph type="dt" sz="half" idx="10"/>
          </p:nvPr>
        </p:nvSpPr>
        <p:spPr/>
        <p:txBody>
          <a:bodyPr/>
          <a:lstStyle/>
          <a:p>
            <a:fld id="{034A5EBE-16B4-1942-BA24-0A5AB688111F}" type="datetimeFigureOut">
              <a:rPr lang="en-US" smtClean="0"/>
              <a:t>2/22/2024</a:t>
            </a:fld>
            <a:endParaRPr lang="en-US"/>
          </a:p>
        </p:txBody>
      </p:sp>
      <p:sp>
        <p:nvSpPr>
          <p:cNvPr id="6" name="Footer Placeholder 5">
            <a:extLst>
              <a:ext uri="{FF2B5EF4-FFF2-40B4-BE49-F238E27FC236}">
                <a16:creationId xmlns:a16="http://schemas.microsoft.com/office/drawing/2014/main" id="{B7B30CE9-470F-502C-1CBD-51F7C0B023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B44B08-26BF-A59F-7507-83BA3456C454}"/>
              </a:ext>
            </a:extLst>
          </p:cNvPr>
          <p:cNvSpPr>
            <a:spLocks noGrp="1"/>
          </p:cNvSpPr>
          <p:nvPr>
            <p:ph type="sldNum" sz="quarter" idx="12"/>
          </p:nvPr>
        </p:nvSpPr>
        <p:spPr/>
        <p:txBody>
          <a:bodyPr/>
          <a:lstStyle/>
          <a:p>
            <a:fld id="{60C0BEB0-ACF4-FE49-9585-161C4D6C7F35}" type="slidenum">
              <a:rPr lang="en-US" smtClean="0"/>
              <a:t>‹#›</a:t>
            </a:fld>
            <a:endParaRPr lang="en-US"/>
          </a:p>
        </p:txBody>
      </p:sp>
    </p:spTree>
    <p:extLst>
      <p:ext uri="{BB962C8B-B14F-4D97-AF65-F5344CB8AC3E}">
        <p14:creationId xmlns:p14="http://schemas.microsoft.com/office/powerpoint/2010/main" val="411988840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header B - background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1912142" y="2088000"/>
            <a:ext cx="3802858" cy="1551311"/>
          </a:xfrm>
        </p:spPr>
        <p:txBody>
          <a:bodyPr>
            <a:noAutofit/>
          </a:bodyPr>
          <a:lstStyle>
            <a:lvl1pPr>
              <a:lnSpc>
                <a:spcPct val="80000"/>
              </a:lnSpc>
              <a:defRPr sz="5000">
                <a:solidFill>
                  <a:schemeClr val="tx1"/>
                </a:solidFill>
              </a:defRPr>
            </a:lvl1pPr>
          </a:lstStyle>
          <a:p>
            <a:r>
              <a:rPr lang="en-US" noProof="0" dirty="0"/>
              <a:t>Section cover title </a:t>
            </a:r>
          </a:p>
        </p:txBody>
      </p:sp>
      <p:sp>
        <p:nvSpPr>
          <p:cNvPr id="14" name="Text placeholder for subtitle">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1912142" y="4063851"/>
            <a:ext cx="3802857" cy="905257"/>
          </a:xfrm>
          <a:prstGeom prst="rect">
            <a:avLst/>
          </a:prstGeom>
        </p:spPr>
        <p:txBody>
          <a:bodyPr lIns="0" tIns="0" rIns="0" bIns="0">
            <a:noAutofit/>
          </a:bodyPr>
          <a:lstStyle>
            <a:lvl1pPr marL="0" indent="0">
              <a:spcBef>
                <a:spcPts val="0"/>
              </a:spcBef>
              <a:buNone/>
              <a:defRPr sz="2400">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dirty="0"/>
              <a:t>Click to add subtitle, if required</a:t>
            </a:r>
          </a:p>
        </p:txBody>
      </p:sp>
      <p:sp>
        <p:nvSpPr>
          <p:cNvPr id="11" name="Picture Placeholder 10">
            <a:extLst>
              <a:ext uri="{FF2B5EF4-FFF2-40B4-BE49-F238E27FC236}">
                <a16:creationId xmlns:a16="http://schemas.microsoft.com/office/drawing/2014/main" id="{11EC659F-4DD1-D9DE-261B-10246EEE847C}"/>
              </a:ext>
              <a:ext uri="{C183D7F6-B498-43B3-948B-1728B52AA6E4}">
                <adec:decorative xmlns:adec="http://schemas.microsoft.com/office/drawing/2017/decorative" val="1"/>
              </a:ext>
            </a:extLst>
          </p:cNvPr>
          <p:cNvSpPr>
            <a:spLocks noGrp="1"/>
          </p:cNvSpPr>
          <p:nvPr>
            <p:ph type="pic" sz="quarter" idx="14" hasCustomPrompt="1"/>
          </p:nvPr>
        </p:nvSpPr>
        <p:spPr>
          <a:xfrm>
            <a:off x="762027" y="765175"/>
            <a:ext cx="10671048" cy="5327650"/>
          </a:xfrm>
          <a:custGeom>
            <a:avLst/>
            <a:gdLst>
              <a:gd name="connsiteX0" fmla="*/ 769115 w 10671048"/>
              <a:gd name="connsiteY0" fmla="*/ 761419 h 5327650"/>
              <a:gd name="connsiteX1" fmla="*/ 769115 w 10671048"/>
              <a:gd name="connsiteY1" fmla="*/ 4562873 h 5327650"/>
              <a:gd name="connsiteX2" fmla="*/ 5333972 w 10671048"/>
              <a:gd name="connsiteY2" fmla="*/ 4562873 h 5327650"/>
              <a:gd name="connsiteX3" fmla="*/ 5333972 w 10671048"/>
              <a:gd name="connsiteY3" fmla="*/ 761419 h 5327650"/>
              <a:gd name="connsiteX4" fmla="*/ 0 w 10671048"/>
              <a:gd name="connsiteY4" fmla="*/ 0 h 5327650"/>
              <a:gd name="connsiteX5" fmla="*/ 10671048 w 10671048"/>
              <a:gd name="connsiteY5" fmla="*/ 0 h 5327650"/>
              <a:gd name="connsiteX6" fmla="*/ 10671048 w 10671048"/>
              <a:gd name="connsiteY6" fmla="*/ 5327650 h 5327650"/>
              <a:gd name="connsiteX7" fmla="*/ 0 w 10671048"/>
              <a:gd name="connsiteY7" fmla="*/ 532765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1048" h="5327650">
                <a:moveTo>
                  <a:pt x="769115" y="761419"/>
                </a:moveTo>
                <a:lnTo>
                  <a:pt x="769115" y="4562873"/>
                </a:lnTo>
                <a:lnTo>
                  <a:pt x="5333972" y="4562873"/>
                </a:lnTo>
                <a:lnTo>
                  <a:pt x="5333972" y="761419"/>
                </a:lnTo>
                <a:close/>
                <a:moveTo>
                  <a:pt x="0" y="0"/>
                </a:moveTo>
                <a:lnTo>
                  <a:pt x="10671048" y="0"/>
                </a:lnTo>
                <a:lnTo>
                  <a:pt x="10671048" y="5327650"/>
                </a:lnTo>
                <a:lnTo>
                  <a:pt x="0" y="5327650"/>
                </a:lnTo>
                <a:close/>
              </a:path>
            </a:pathLst>
          </a:custGeom>
        </p:spPr>
        <p:txBody>
          <a:bodyPr wrap="square">
            <a:noAutofit/>
          </a:bodyPr>
          <a:lstStyle>
            <a:lvl1pPr marL="0" indent="0">
              <a:buFont typeface="Arial" panose="020B0604020202020204" pitchFamily="34" charset="0"/>
              <a:buNone/>
              <a:defRPr sz="1800">
                <a:sym typeface="Wingdings" panose="05000000000000000000" pitchFamily="2" charset="2"/>
              </a:defRPr>
            </a:lvl1pPr>
          </a:lstStyle>
          <a:p>
            <a:r>
              <a:rPr lang="en-US" noProof="0" dirty="0"/>
              <a:t>Click icon to add image. Images are available to download from the Brand Source image library  brand.cgi.com</a:t>
            </a:r>
          </a:p>
        </p:txBody>
      </p:sp>
      <p:sp>
        <p:nvSpPr>
          <p:cNvPr id="4" name="TextBox 3">
            <a:extLst>
              <a:ext uri="{FF2B5EF4-FFF2-40B4-BE49-F238E27FC236}">
                <a16:creationId xmlns:a16="http://schemas.microsoft.com/office/drawing/2014/main" id="{AD10A3FE-3C0F-1B27-1805-00E649F94E45}"/>
              </a:ext>
              <a:ext uri="{C183D7F6-B498-43B3-948B-1728B52AA6E4}">
                <adec:decorative xmlns:adec="http://schemas.microsoft.com/office/drawing/2017/decorative" val="1"/>
              </a:ext>
            </a:extLst>
          </p:cNvPr>
          <p:cNvSpPr txBox="1">
            <a:spLocks/>
          </p:cNvSpPr>
          <p:nvPr/>
        </p:nvSpPr>
        <p:spPr>
          <a:xfrm>
            <a:off x="1531143" y="1526593"/>
            <a:ext cx="4564857" cy="117087"/>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7500" lnSpcReduction="20000"/>
          </a:bodyPr>
          <a:lstStyle/>
          <a:p>
            <a:pPr algn="l"/>
            <a:endParaRPr lang="en-US" noProof="0" dirty="0"/>
          </a:p>
        </p:txBody>
      </p:sp>
      <p:sp>
        <p:nvSpPr>
          <p:cNvPr id="2" name="Footer Placeholder 1">
            <a:extLst>
              <a:ext uri="{FF2B5EF4-FFF2-40B4-BE49-F238E27FC236}">
                <a16:creationId xmlns:a16="http://schemas.microsoft.com/office/drawing/2014/main" id="{0C83EDC1-A4B2-4587-8881-13D92EBF26F1}"/>
              </a:ext>
              <a:ext uri="{C183D7F6-B498-43B3-948B-1728B52AA6E4}">
                <adec:decorative xmlns:adec="http://schemas.microsoft.com/office/drawing/2017/decorative" val="1"/>
              </a:ext>
            </a:extLst>
          </p:cNvPr>
          <p:cNvSpPr>
            <a:spLocks noGrp="1"/>
          </p:cNvSpPr>
          <p:nvPr>
            <p:ph type="ftr" sz="quarter" idx="18"/>
          </p:nvPr>
        </p:nvSpPr>
        <p:spPr/>
        <p:txBody>
          <a:bodyPr/>
          <a:lstStyle/>
          <a:p>
            <a:endParaRPr lang="en-US" noProof="0" dirty="0"/>
          </a:p>
        </p:txBody>
      </p:sp>
      <p:sp>
        <p:nvSpPr>
          <p:cNvPr id="8" name="Slide Number Placeholder 7">
            <a:extLst>
              <a:ext uri="{FF2B5EF4-FFF2-40B4-BE49-F238E27FC236}">
                <a16:creationId xmlns:a16="http://schemas.microsoft.com/office/drawing/2014/main" id="{3BA559EC-71D7-D38C-E651-02ABB03A47D6}"/>
              </a:ext>
              <a:ext uri="{C183D7F6-B498-43B3-948B-1728B52AA6E4}">
                <adec:decorative xmlns:adec="http://schemas.microsoft.com/office/drawing/2017/decorative" val="1"/>
              </a:ext>
            </a:extLst>
          </p:cNvPr>
          <p:cNvSpPr>
            <a:spLocks noGrp="1"/>
          </p:cNvSpPr>
          <p:nvPr>
            <p:ph type="sldNum" sz="quarter" idx="17"/>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38414242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header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bg1"/>
                </a:solidFill>
              </a:defRPr>
            </a:lvl1pPr>
          </a:lstStyle>
          <a:p>
            <a:r>
              <a:rPr lang="en-US" noProof="0" dirty="0"/>
              <a:t>Section divider slide – click to add title </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add subtitle, if required</a:t>
            </a:r>
          </a:p>
        </p:txBody>
      </p:sp>
      <p:sp>
        <p:nvSpPr>
          <p:cNvPr id="2" name="Footer Placeholder 1">
            <a:extLst>
              <a:ext uri="{FF2B5EF4-FFF2-40B4-BE49-F238E27FC236}">
                <a16:creationId xmlns:a16="http://schemas.microsoft.com/office/drawing/2014/main" id="{D2588DA8-BB1F-017C-4B48-DD35E9D72041}"/>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6" name="Slide Number Placeholder 5">
            <a:extLst>
              <a:ext uri="{FF2B5EF4-FFF2-40B4-BE49-F238E27FC236}">
                <a16:creationId xmlns:a16="http://schemas.microsoft.com/office/drawing/2014/main" id="{059168B5-3C81-D649-A62C-3E51DDE9147E}"/>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1240859526"/>
      </p:ext>
    </p:extLst>
  </p:cSld>
  <p:clrMapOvr>
    <a:masterClrMapping/>
  </p:clrMapOvr>
  <p:transition/>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header B">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bg1"/>
                </a:solidFill>
              </a:defRPr>
            </a:lvl1pPr>
          </a:lstStyle>
          <a:p>
            <a:r>
              <a:rPr lang="en-US" noProof="0" dirty="0"/>
              <a:t>Section divider slide – click to add title</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add subtitle, if required</a:t>
            </a:r>
          </a:p>
        </p:txBody>
      </p:sp>
      <p:sp>
        <p:nvSpPr>
          <p:cNvPr id="2" name="Footer Placeholder 1">
            <a:extLst>
              <a:ext uri="{FF2B5EF4-FFF2-40B4-BE49-F238E27FC236}">
                <a16:creationId xmlns:a16="http://schemas.microsoft.com/office/drawing/2014/main" id="{75106692-C87C-3807-E526-517D6A1F536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6" name="Slide Number Placeholder 5">
            <a:extLst>
              <a:ext uri="{FF2B5EF4-FFF2-40B4-BE49-F238E27FC236}">
                <a16:creationId xmlns:a16="http://schemas.microsoft.com/office/drawing/2014/main" id="{6D464952-1AE7-42B0-8B85-9881A9CDCA45}"/>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2508502973"/>
      </p:ext>
    </p:extLst>
  </p:cSld>
  <p:clrMapOvr>
    <a:masterClrMapping/>
  </p:clrMapOvr>
  <p:transition/>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header A - Cornerst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bg1"/>
                </a:solidFill>
              </a:defRPr>
            </a:lvl1pPr>
          </a:lstStyle>
          <a:p>
            <a:r>
              <a:rPr lang="en-US" noProof="0" dirty="0"/>
              <a:t>Section divider slide – click to add title</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add subtitle, if required</a:t>
            </a:r>
          </a:p>
        </p:txBody>
      </p:sp>
      <p:pic>
        <p:nvPicPr>
          <p:cNvPr id="25" name="Picture 24">
            <a:extLst>
              <a:ext uri="{FF2B5EF4-FFF2-40B4-BE49-F238E27FC236}">
                <a16:creationId xmlns:a16="http://schemas.microsoft.com/office/drawing/2014/main" id="{85DC4374-E81E-9AC6-B5B6-928E2E87F2F2}"/>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14857"/>
          <a:stretch/>
        </p:blipFill>
        <p:spPr>
          <a:xfrm>
            <a:off x="5943600" y="0"/>
            <a:ext cx="6248400" cy="5977126"/>
          </a:xfrm>
          <a:prstGeom prst="rect">
            <a:avLst/>
          </a:prstGeom>
        </p:spPr>
      </p:pic>
      <p:sp>
        <p:nvSpPr>
          <p:cNvPr id="2" name="Footer Placeholder 1">
            <a:extLst>
              <a:ext uri="{FF2B5EF4-FFF2-40B4-BE49-F238E27FC236}">
                <a16:creationId xmlns:a16="http://schemas.microsoft.com/office/drawing/2014/main" id="{AC493637-F6CE-4459-CCA3-59DD38DA66EE}"/>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7" name="Slide Number Placeholder 6">
            <a:extLst>
              <a:ext uri="{FF2B5EF4-FFF2-40B4-BE49-F238E27FC236}">
                <a16:creationId xmlns:a16="http://schemas.microsoft.com/office/drawing/2014/main" id="{DD5E60A9-0732-5033-81CC-B1E4E20B600A}"/>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2908727125"/>
      </p:ext>
    </p:extLst>
  </p:cSld>
  <p:clrMapOvr>
    <a:masterClrMapping/>
  </p:clrMapOvr>
  <p:transition/>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header B - Cornerst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bg1"/>
                </a:solidFill>
              </a:defRPr>
            </a:lvl1pPr>
          </a:lstStyle>
          <a:p>
            <a:r>
              <a:rPr lang="en-US" noProof="0" dirty="0"/>
              <a:t>Section divider slide – click to add title</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add subtitle, if required</a:t>
            </a:r>
          </a:p>
        </p:txBody>
      </p:sp>
      <p:pic>
        <p:nvPicPr>
          <p:cNvPr id="3" name="Picture 2">
            <a:extLs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4857"/>
          <a:stretch/>
        </p:blipFill>
        <p:spPr>
          <a:xfrm>
            <a:off x="5943600" y="0"/>
            <a:ext cx="6248400" cy="5977126"/>
          </a:xfrm>
          <a:prstGeom prst="rect">
            <a:avLst/>
          </a:prstGeom>
        </p:spPr>
      </p:pic>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4056616283"/>
      </p:ext>
    </p:extLst>
  </p:cSld>
  <p:clrMapOvr>
    <a:masterClrMapping/>
  </p:clrMapOvr>
  <p:transition/>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header gray - Cornerston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2DDCE2-9F0E-46D3-455B-D0CFFE77DED9}"/>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14286"/>
          <a:stretch/>
        </p:blipFill>
        <p:spPr>
          <a:xfrm>
            <a:off x="5943600" y="1"/>
            <a:ext cx="6248400" cy="6017241"/>
          </a:xfrm>
          <a:prstGeom prst="rect">
            <a:avLst/>
          </a:prstGeom>
        </p:spPr>
      </p:pic>
      <p:sp>
        <p:nvSpPr>
          <p:cNvPr id="2" name="Footer Placeholder 1">
            <a:extLst>
              <a:ext uri="{FF2B5EF4-FFF2-40B4-BE49-F238E27FC236}">
                <a16:creationId xmlns:a16="http://schemas.microsoft.com/office/drawing/2014/main" id="{055C288E-42E3-955B-BE6D-43C5EAF9E39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7" name="Slide Number Placeholder 6">
            <a:extLst>
              <a:ext uri="{FF2B5EF4-FFF2-40B4-BE49-F238E27FC236}">
                <a16:creationId xmlns:a16="http://schemas.microsoft.com/office/drawing/2014/main" id="{10B65D35-FD44-3A23-5085-583B5C51FD60}"/>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dirty="0"/>
          </a:p>
        </p:txBody>
      </p:sp>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tx1"/>
                </a:solidFill>
              </a:defRPr>
            </a:lvl1pPr>
          </a:lstStyle>
          <a:p>
            <a:r>
              <a:rPr lang="en-US" noProof="0" dirty="0"/>
              <a:t>Section divider slide – click to add title</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add subtitle, if required</a:t>
            </a:r>
          </a:p>
        </p:txBody>
      </p:sp>
    </p:spTree>
    <p:extLst>
      <p:ext uri="{BB962C8B-B14F-4D97-AF65-F5344CB8AC3E}">
        <p14:creationId xmlns:p14="http://schemas.microsoft.com/office/powerpoint/2010/main" val="3345374482"/>
      </p:ext>
    </p:extLst>
  </p:cSld>
  <p:clrMapOvr>
    <a:masterClrMapping/>
  </p:clrMapOvr>
  <p:transition/>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header white - Cornerston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088167-3D6D-5E6C-DA5E-C3277ED460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4286"/>
          <a:stretch/>
        </p:blipFill>
        <p:spPr>
          <a:xfrm>
            <a:off x="5943516" y="0"/>
            <a:ext cx="6248400" cy="6017407"/>
          </a:xfrm>
          <a:prstGeom prst="rect">
            <a:avLst/>
          </a:prstGeom>
        </p:spPr>
      </p:pic>
      <p:sp>
        <p:nvSpPr>
          <p:cNvPr id="2" name="Footer Placeholder 1">
            <a:extLst>
              <a:ext uri="{FF2B5EF4-FFF2-40B4-BE49-F238E27FC236}">
                <a16:creationId xmlns:a16="http://schemas.microsoft.com/office/drawing/2014/main" id="{9542A8DC-D6A9-AE1E-4B2D-94EA32AFA271}"/>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8" name="Slide Number Placeholder 7">
            <a:extLst>
              <a:ext uri="{FF2B5EF4-FFF2-40B4-BE49-F238E27FC236}">
                <a16:creationId xmlns:a16="http://schemas.microsoft.com/office/drawing/2014/main" id="{31BB1A83-0CD4-B8FB-3185-33E9395D09FB}"/>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dirty="0"/>
          </a:p>
        </p:txBody>
      </p:sp>
      <p:sp>
        <p:nvSpPr>
          <p:cNvPr id="11" name="Title 1">
            <a:extLst>
              <a:ext uri="{FF2B5EF4-FFF2-40B4-BE49-F238E27FC236}">
                <a16:creationId xmlns:a16="http://schemas.microsoft.com/office/drawing/2014/main" id="{8C605EF0-E4DC-2A4A-909F-D231546F9524}"/>
              </a:ext>
            </a:extLst>
          </p:cNvPr>
          <p:cNvSpPr>
            <a:spLocks noGrp="1"/>
          </p:cNvSpPr>
          <p:nvPr userDrawn="1">
            <p:ph type="title" hasCustomPrompt="1"/>
          </p:nvPr>
        </p:nvSpPr>
        <p:spPr bwMode="white">
          <a:xfrm>
            <a:off x="767849" y="635964"/>
            <a:ext cx="6090151" cy="2226506"/>
          </a:xfrm>
        </p:spPr>
        <p:txBody>
          <a:bodyPr>
            <a:noAutofit/>
          </a:bodyPr>
          <a:lstStyle>
            <a:lvl1pPr>
              <a:defRPr sz="4800">
                <a:solidFill>
                  <a:schemeClr val="tx1"/>
                </a:solidFill>
              </a:defRPr>
            </a:lvl1pPr>
          </a:lstStyle>
          <a:p>
            <a:r>
              <a:rPr lang="en-US" noProof="0" dirty="0"/>
              <a:t>Section divider slide – click to add title</a:t>
            </a:r>
          </a:p>
        </p:txBody>
      </p:sp>
      <p:sp>
        <p:nvSpPr>
          <p:cNvPr id="13" name="Subtitle 2"/>
          <p:cNvSpPr>
            <a:spLocks noGrp="1"/>
          </p:cNvSpPr>
          <p:nvPr userDrawn="1">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add subtitle, if required</a:t>
            </a:r>
          </a:p>
        </p:txBody>
      </p:sp>
    </p:spTree>
    <p:extLst>
      <p:ext uri="{BB962C8B-B14F-4D97-AF65-F5344CB8AC3E}">
        <p14:creationId xmlns:p14="http://schemas.microsoft.com/office/powerpoint/2010/main" val="3263465541"/>
      </p:ext>
    </p:extLst>
  </p:cSld>
  <p:clrMapOvr>
    <a:masterClrMapping/>
  </p:clrMapOvr>
  <p:transition/>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Read Only 6">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dirty="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noProof="0" dirty="0">
                <a:solidFill>
                  <a:schemeClr val="bg1"/>
                </a:solidFill>
              </a:rPr>
              <a:t>Closing layouts</a:t>
            </a:r>
            <a:endParaRPr lang="en-US" sz="16600" dirty="0">
              <a:solidFill>
                <a:schemeClr val="bg1"/>
              </a:solidFill>
            </a:endParaRPr>
          </a:p>
        </p:txBody>
      </p:sp>
    </p:spTree>
    <p:extLst>
      <p:ext uri="{BB962C8B-B14F-4D97-AF65-F5344CB8AC3E}">
        <p14:creationId xmlns:p14="http://schemas.microsoft.com/office/powerpoint/2010/main" val="1386571071"/>
      </p:ext>
    </p:extLst>
  </p:cSld>
  <p:clrMapOvr>
    <a:masterClrMapping/>
  </p:clrMapOvr>
  <p:transition/>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slide A – Cornerstone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16B254F-7AF8-F46D-A858-71F2ECB98139}"/>
              </a:ext>
            </a:extLst>
          </p:cNvPr>
          <p:cNvSpPr>
            <a:spLocks noGrp="1"/>
          </p:cNvSpPr>
          <p:nvPr>
            <p:ph type="title" hasCustomPrompt="1"/>
          </p:nvPr>
        </p:nvSpPr>
        <p:spPr>
          <a:xfrm>
            <a:off x="1524000" y="1892808"/>
            <a:ext cx="9144000" cy="576072"/>
          </a:xfrm>
        </p:spPr>
        <p:txBody>
          <a:bodyPr anchor="ctr" anchorCtr="0">
            <a:normAutofit/>
          </a:bodyPr>
          <a:lstStyle>
            <a:lvl1pPr algn="ctr">
              <a:defRPr sz="2400" b="1">
                <a:solidFill>
                  <a:sysClr val="windowText" lastClr="000000"/>
                </a:solidFill>
              </a:defRPr>
            </a:lvl1pPr>
          </a:lstStyle>
          <a:p>
            <a:r>
              <a:rPr lang="en-US" noProof="0" dirty="0"/>
              <a:t>Click to add text</a:t>
            </a:r>
          </a:p>
        </p:txBody>
      </p:sp>
      <p:sp>
        <p:nvSpPr>
          <p:cNvPr id="9" name="Rectangle 8">
            <a:extLst>
              <a:ext uri="{C183D7F6-B498-43B3-948B-1728B52AA6E4}">
                <adec:decorative xmlns:adec="http://schemas.microsoft.com/office/drawing/2017/decorative" val="1"/>
              </a:ext>
            </a:extLst>
          </p:cNvPr>
          <p:cNvSpPr/>
          <p:nvPr/>
        </p:nvSpPr>
        <p:spPr bwMode="gray">
          <a:xfrm>
            <a:off x="5714999" y="1527975"/>
            <a:ext cx="762000" cy="72000"/>
          </a:xfrm>
          <a:prstGeom prst="rect">
            <a:avLst/>
          </a:prstGeom>
          <a:gradFill>
            <a:gsLst>
              <a:gs pos="0">
                <a:srgbClr val="E31937"/>
              </a:gs>
              <a:gs pos="60000">
                <a:srgbClr val="A82465"/>
              </a:gs>
              <a:gs pos="100000">
                <a:srgbClr val="5236AB"/>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sp>
        <p:nvSpPr>
          <p:cNvPr id="5" name="Text Placeholder 16">
            <a:extLst>
              <a:ext uri="{FF2B5EF4-FFF2-40B4-BE49-F238E27FC236}">
                <a16:creationId xmlns:a16="http://schemas.microsoft.com/office/drawing/2014/main" id="{3F66BB57-CD32-9246-EBE9-D2ACB62844AD}"/>
              </a:ext>
            </a:extLst>
          </p:cNvPr>
          <p:cNvSpPr>
            <a:spLocks noGrp="1"/>
          </p:cNvSpPr>
          <p:nvPr>
            <p:ph type="body" sz="quarter" idx="10" hasCustomPrompt="1"/>
          </p:nvPr>
        </p:nvSpPr>
        <p:spPr>
          <a:xfrm>
            <a:off x="1524000" y="2559050"/>
            <a:ext cx="9144000" cy="3024000"/>
          </a:xfrm>
          <a:prstGeom prst="rect">
            <a:avLst/>
          </a:prstGeom>
        </p:spPr>
        <p:txBody>
          <a:bodyPr lIns="0" tIns="0" rIns="0" bIns="0"/>
          <a:lstStyle>
            <a:lvl1pPr marL="0" indent="0" algn="ctr">
              <a:buFontTx/>
              <a:buNone/>
              <a:defRPr sz="2000"/>
            </a:lvl1pPr>
            <a:lvl2pPr algn="ctr">
              <a:defRPr/>
            </a:lvl2pPr>
            <a:lvl3pPr algn="ctr">
              <a:defRPr/>
            </a:lvl3pPr>
            <a:lvl4pPr algn="ctr">
              <a:defRPr/>
            </a:lvl4pPr>
            <a:lvl5pPr algn="ctr">
              <a:defRPr/>
            </a:lvl5pPr>
          </a:lstStyle>
          <a:p>
            <a:pPr lvl="0"/>
            <a:r>
              <a:rPr lang="en-US" noProof="0" dirty="0"/>
              <a:t>Insert content or thank you message. Resize text as needed.</a:t>
            </a:r>
          </a:p>
        </p:txBody>
      </p:sp>
      <p:sp>
        <p:nvSpPr>
          <p:cNvPr id="2" name="Footer Placeholder 1">
            <a:extLst>
              <a:ext uri="{FF2B5EF4-FFF2-40B4-BE49-F238E27FC236}">
                <a16:creationId xmlns:a16="http://schemas.microsoft.com/office/drawing/2014/main" id="{7FD0C541-2265-F894-DDB6-03F495E227E6}"/>
              </a:ext>
              <a:ext uri="{C183D7F6-B498-43B3-948B-1728B52AA6E4}">
                <adec:decorative xmlns:adec="http://schemas.microsoft.com/office/drawing/2017/decorative" val="1"/>
              </a:ext>
            </a:extLst>
          </p:cNvPr>
          <p:cNvSpPr>
            <a:spLocks noGrp="1"/>
          </p:cNvSpPr>
          <p:nvPr>
            <p:ph type="ftr" sz="quarter" idx="40"/>
          </p:nvPr>
        </p:nvSpPr>
        <p:spPr/>
        <p:txBody>
          <a:bodyPr/>
          <a:lstStyle/>
          <a:p>
            <a:endParaRPr lang="en-US" noProof="0" dirty="0"/>
          </a:p>
        </p:txBody>
      </p:sp>
      <p:sp>
        <p:nvSpPr>
          <p:cNvPr id="7" name="Slide Number Placeholder 6">
            <a:extLst>
              <a:ext uri="{FF2B5EF4-FFF2-40B4-BE49-F238E27FC236}">
                <a16:creationId xmlns:a16="http://schemas.microsoft.com/office/drawing/2014/main" id="{0A5A640E-6C5B-7F2E-95FA-63A881976C23}"/>
              </a:ext>
              <a:ext uri="{C183D7F6-B498-43B3-948B-1728B52AA6E4}">
                <adec:decorative xmlns:adec="http://schemas.microsoft.com/office/drawing/2017/decorative" val="1"/>
              </a:ext>
            </a:extLst>
          </p:cNvPr>
          <p:cNvSpPr>
            <a:spLocks noGrp="1"/>
          </p:cNvSpPr>
          <p:nvPr>
            <p:ph type="sldNum" sz="quarter" idx="39"/>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1993698181"/>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slide B – Cornerstone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16B254F-7AF8-F46D-A858-71F2ECB98139}"/>
              </a:ext>
            </a:extLst>
          </p:cNvPr>
          <p:cNvSpPr>
            <a:spLocks noGrp="1"/>
          </p:cNvSpPr>
          <p:nvPr>
            <p:ph type="title" hasCustomPrompt="1"/>
          </p:nvPr>
        </p:nvSpPr>
        <p:spPr>
          <a:xfrm>
            <a:off x="1524000" y="1892808"/>
            <a:ext cx="9144000" cy="576072"/>
          </a:xfrm>
        </p:spPr>
        <p:txBody>
          <a:bodyPr anchor="ctr" anchorCtr="0">
            <a:normAutofit/>
          </a:bodyPr>
          <a:lstStyle>
            <a:lvl1pPr algn="ctr">
              <a:defRPr sz="2400" b="1">
                <a:solidFill>
                  <a:sysClr val="windowText" lastClr="000000"/>
                </a:solidFill>
              </a:defRPr>
            </a:lvl1pPr>
          </a:lstStyle>
          <a:p>
            <a:r>
              <a:rPr lang="en-US" noProof="0" dirty="0"/>
              <a:t>Click to add text</a:t>
            </a:r>
          </a:p>
        </p:txBody>
      </p:sp>
      <p:sp>
        <p:nvSpPr>
          <p:cNvPr id="9" name="Rectangle 8">
            <a:extLst>
              <a:ext uri="{C183D7F6-B498-43B3-948B-1728B52AA6E4}">
                <adec:decorative xmlns:adec="http://schemas.microsoft.com/office/drawing/2017/decorative" val="1"/>
              </a:ext>
            </a:extLst>
          </p:cNvPr>
          <p:cNvSpPr/>
          <p:nvPr/>
        </p:nvSpPr>
        <p:spPr bwMode="gray">
          <a:xfrm>
            <a:off x="5714999" y="1527975"/>
            <a:ext cx="762000" cy="72000"/>
          </a:xfrm>
          <a:prstGeom prst="rect">
            <a:avLst/>
          </a:prstGeom>
          <a:gradFill>
            <a:gsLst>
              <a:gs pos="0">
                <a:srgbClr val="FFCDD2"/>
              </a:gs>
              <a:gs pos="33000">
                <a:srgbClr val="FF6A00"/>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dirty="0">
              <a:solidFill>
                <a:schemeClr val="bg1"/>
              </a:solidFill>
              <a:cs typeface="Arial" pitchFamily="34" charset="0"/>
            </a:endParaRPr>
          </a:p>
        </p:txBody>
      </p:sp>
      <p:sp>
        <p:nvSpPr>
          <p:cNvPr id="5" name="Text Placeholder 16">
            <a:extLst>
              <a:ext uri="{FF2B5EF4-FFF2-40B4-BE49-F238E27FC236}">
                <a16:creationId xmlns:a16="http://schemas.microsoft.com/office/drawing/2014/main" id="{3F66BB57-CD32-9246-EBE9-D2ACB62844AD}"/>
              </a:ext>
            </a:extLst>
          </p:cNvPr>
          <p:cNvSpPr>
            <a:spLocks noGrp="1"/>
          </p:cNvSpPr>
          <p:nvPr>
            <p:ph type="body" sz="quarter" idx="10" hasCustomPrompt="1"/>
          </p:nvPr>
        </p:nvSpPr>
        <p:spPr>
          <a:xfrm>
            <a:off x="1524000" y="2559050"/>
            <a:ext cx="9144000" cy="3024000"/>
          </a:xfrm>
          <a:prstGeom prst="rect">
            <a:avLst/>
          </a:prstGeom>
        </p:spPr>
        <p:txBody>
          <a:bodyPr lIns="0" tIns="0" rIns="0" bIns="0"/>
          <a:lstStyle>
            <a:lvl1pPr marL="0" indent="0" algn="ctr">
              <a:buFontTx/>
              <a:buNone/>
              <a:defRPr sz="2000"/>
            </a:lvl1pPr>
            <a:lvl2pPr algn="ctr">
              <a:defRPr/>
            </a:lvl2pPr>
            <a:lvl3pPr algn="ctr">
              <a:defRPr/>
            </a:lvl3pPr>
            <a:lvl4pPr algn="ctr">
              <a:defRPr/>
            </a:lvl4pPr>
            <a:lvl5pPr algn="ctr">
              <a:defRPr/>
            </a:lvl5pPr>
          </a:lstStyle>
          <a:p>
            <a:pPr lvl="0"/>
            <a:r>
              <a:rPr lang="en-US" noProof="0" dirty="0"/>
              <a:t>Insert content or thank you message. Resize text as needed.</a:t>
            </a:r>
          </a:p>
        </p:txBody>
      </p:sp>
      <p:sp>
        <p:nvSpPr>
          <p:cNvPr id="2" name="Footer Placeholder 1">
            <a:extLst>
              <a:ext uri="{FF2B5EF4-FFF2-40B4-BE49-F238E27FC236}">
                <a16:creationId xmlns:a16="http://schemas.microsoft.com/office/drawing/2014/main" id="{0757972F-F2B7-2039-F70F-0D0BC2FC3E66}"/>
              </a:ext>
              <a:ext uri="{C183D7F6-B498-43B3-948B-1728B52AA6E4}">
                <adec:decorative xmlns:adec="http://schemas.microsoft.com/office/drawing/2017/decorative" val="1"/>
              </a:ext>
            </a:extLst>
          </p:cNvPr>
          <p:cNvSpPr>
            <a:spLocks noGrp="1"/>
          </p:cNvSpPr>
          <p:nvPr>
            <p:ph type="ftr" sz="quarter" idx="40"/>
          </p:nvPr>
        </p:nvSpPr>
        <p:spPr/>
        <p:txBody>
          <a:bodyPr/>
          <a:lstStyle/>
          <a:p>
            <a:endParaRPr lang="en-US" noProof="0" dirty="0"/>
          </a:p>
        </p:txBody>
      </p:sp>
      <p:sp>
        <p:nvSpPr>
          <p:cNvPr id="7" name="Slide Number Placeholder 6">
            <a:extLst>
              <a:ext uri="{FF2B5EF4-FFF2-40B4-BE49-F238E27FC236}">
                <a16:creationId xmlns:a16="http://schemas.microsoft.com/office/drawing/2014/main" id="{0A5A640E-6C5B-7F2E-95FA-63A881976C23}"/>
              </a:ext>
              <a:ext uri="{C183D7F6-B498-43B3-948B-1728B52AA6E4}">
                <adec:decorative xmlns:adec="http://schemas.microsoft.com/office/drawing/2017/decorative" val="1"/>
              </a:ext>
            </a:extLst>
          </p:cNvPr>
          <p:cNvSpPr>
            <a:spLocks noGrp="1"/>
          </p:cNvSpPr>
          <p:nvPr>
            <p:ph type="sldNum" sz="quarter" idx="39"/>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181756991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40771-B502-CF95-D6F3-A8E9FC905F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8AB9B3-C4AE-1A73-1080-DDB27E35D0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012FFB-2B27-9893-1321-B16CAE8980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A63A2A-C8AD-0CCF-72CC-8A53E679E8F2}"/>
              </a:ext>
            </a:extLst>
          </p:cNvPr>
          <p:cNvSpPr>
            <a:spLocks noGrp="1"/>
          </p:cNvSpPr>
          <p:nvPr>
            <p:ph type="dt" sz="half" idx="10"/>
          </p:nvPr>
        </p:nvSpPr>
        <p:spPr/>
        <p:txBody>
          <a:bodyPr/>
          <a:lstStyle/>
          <a:p>
            <a:fld id="{034A5EBE-16B4-1942-BA24-0A5AB688111F}" type="datetimeFigureOut">
              <a:rPr lang="en-US" smtClean="0"/>
              <a:t>2/22/2024</a:t>
            </a:fld>
            <a:endParaRPr lang="en-US"/>
          </a:p>
        </p:txBody>
      </p:sp>
      <p:sp>
        <p:nvSpPr>
          <p:cNvPr id="6" name="Footer Placeholder 5">
            <a:extLst>
              <a:ext uri="{FF2B5EF4-FFF2-40B4-BE49-F238E27FC236}">
                <a16:creationId xmlns:a16="http://schemas.microsoft.com/office/drawing/2014/main" id="{D7B76566-00C8-499C-A1EA-75DFB3411C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0E0C2-A583-0C6F-9B64-BF80E2350850}"/>
              </a:ext>
            </a:extLst>
          </p:cNvPr>
          <p:cNvSpPr>
            <a:spLocks noGrp="1"/>
          </p:cNvSpPr>
          <p:nvPr>
            <p:ph type="sldNum" sz="quarter" idx="12"/>
          </p:nvPr>
        </p:nvSpPr>
        <p:spPr/>
        <p:txBody>
          <a:bodyPr/>
          <a:lstStyle/>
          <a:p>
            <a:fld id="{60C0BEB0-ACF4-FE49-9585-161C4D6C7F35}" type="slidenum">
              <a:rPr lang="en-US" smtClean="0"/>
              <a:t>‹#›</a:t>
            </a:fld>
            <a:endParaRPr lang="en-US"/>
          </a:p>
        </p:txBody>
      </p:sp>
    </p:spTree>
    <p:extLst>
      <p:ext uri="{BB962C8B-B14F-4D97-AF65-F5344CB8AC3E}">
        <p14:creationId xmlns:p14="http://schemas.microsoft.com/office/powerpoint/2010/main" val="113782944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slide A – Contact us">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4351994-C110-F943-BA9E-AB717123F9E4}"/>
              </a:ext>
            </a:extLst>
          </p:cNvPr>
          <p:cNvSpPr>
            <a:spLocks noGrp="1"/>
          </p:cNvSpPr>
          <p:nvPr>
            <p:ph type="title" hasCustomPrompt="1"/>
          </p:nvPr>
        </p:nvSpPr>
        <p:spPr>
          <a:xfrm>
            <a:off x="766762" y="2219794"/>
            <a:ext cx="10658475" cy="920750"/>
          </a:xfrm>
          <a:prstGeom prst="rect">
            <a:avLst/>
          </a:prstGeom>
        </p:spPr>
        <p:txBody>
          <a:bodyPr vert="horz" lIns="0" tIns="0" rIns="0" bIns="0" rtlCol="0" anchor="b" anchorCtr="0">
            <a:noAutofit/>
          </a:bodyPr>
          <a:lstStyle>
            <a:lvl1pPr>
              <a:defRPr/>
            </a:lvl1pPr>
          </a:lstStyle>
          <a:p>
            <a:r>
              <a:rPr lang="en-US" noProof="0" dirty="0"/>
              <a:t>Closing contact us slide (gradient A) – click to add title</a:t>
            </a:r>
          </a:p>
        </p:txBody>
      </p:sp>
      <p:grpSp>
        <p:nvGrpSpPr>
          <p:cNvPr id="3" name="Group 2">
            <a:extLst>
              <a:ext uri="{FF2B5EF4-FFF2-40B4-BE49-F238E27FC236}">
                <a16:creationId xmlns:a16="http://schemas.microsoft.com/office/drawing/2014/main" id="{3F95883B-41B1-4F38-1D0A-9E5ECCDB003A}"/>
              </a:ext>
              <a:ext uri="{C183D7F6-B498-43B3-948B-1728B52AA6E4}">
                <adec:decorative xmlns:adec="http://schemas.microsoft.com/office/drawing/2017/decorative" val="1"/>
              </a:ext>
            </a:extLst>
          </p:cNvPr>
          <p:cNvGrpSpPr/>
          <p:nvPr userDrawn="1"/>
        </p:nvGrpSpPr>
        <p:grpSpPr>
          <a:xfrm>
            <a:off x="0" y="3492450"/>
            <a:ext cx="12193200" cy="2600375"/>
            <a:chOff x="0" y="3492450"/>
            <a:chExt cx="12193200" cy="2600375"/>
          </a:xfrm>
        </p:grpSpPr>
        <p:sp>
          <p:nvSpPr>
            <p:cNvPr id="12" name="TextBox 11">
              <a:extLst>
                <a:ext uri="{FF2B5EF4-FFF2-40B4-BE49-F238E27FC236}">
                  <a16:creationId xmlns:a16="http://schemas.microsoft.com/office/drawing/2014/main" id="{1F614509-D299-6819-DE99-999B1432D4BE}"/>
                </a:ext>
                <a:ext uri="{C183D7F6-B498-43B3-948B-1728B52AA6E4}">
                  <adec:decorative xmlns:adec="http://schemas.microsoft.com/office/drawing/2017/decorative" val="1"/>
                </a:ext>
              </a:extLst>
            </p:cNvPr>
            <p:cNvSpPr txBox="1">
              <a:spLocks/>
            </p:cNvSpPr>
            <p:nvPr userDrawn="1"/>
          </p:nvSpPr>
          <p:spPr>
            <a:xfrm>
              <a:off x="0" y="3600450"/>
              <a:ext cx="12192000" cy="2492375"/>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13" name="TextBox 12">
              <a:extLst>
                <a:ext uri="{FF2B5EF4-FFF2-40B4-BE49-F238E27FC236}">
                  <a16:creationId xmlns:a16="http://schemas.microsoft.com/office/drawing/2014/main" id="{B700D9F4-8C66-1D95-B888-C102CFAC6774}"/>
                </a:ext>
                <a:ext uri="{C183D7F6-B498-43B3-948B-1728B52AA6E4}">
                  <adec:decorative xmlns:adec="http://schemas.microsoft.com/office/drawing/2017/decorative" val="1"/>
                </a:ext>
              </a:extLst>
            </p:cNvPr>
            <p:cNvSpPr txBox="1">
              <a:spLocks/>
            </p:cNvSpPr>
            <p:nvPr userDrawn="1"/>
          </p:nvSpPr>
          <p:spPr>
            <a:xfrm>
              <a:off x="0" y="3492450"/>
              <a:ext cx="12193200" cy="108000"/>
            </a:xfrm>
            <a:prstGeom prst="rect">
              <a:avLst/>
            </a:prstGeom>
            <a:gradFill>
              <a:gsLst>
                <a:gs pos="0">
                  <a:srgbClr val="E31937"/>
                </a:gs>
                <a:gs pos="60000">
                  <a:srgbClr val="A82465"/>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4" name="Picture placeholder 5" descr="Photograph of individual who the details in textbox are referencing.">
            <a:extLst>
              <a:ext uri="{FF2B5EF4-FFF2-40B4-BE49-F238E27FC236}">
                <a16:creationId xmlns:a16="http://schemas.microsoft.com/office/drawing/2014/main" id="{03BCFE89-FD15-1E11-B30E-A9928F68DE95}"/>
              </a:ext>
            </a:extLst>
          </p:cNvPr>
          <p:cNvSpPr>
            <a:spLocks noGrp="1" noChangeAspect="1"/>
          </p:cNvSpPr>
          <p:nvPr>
            <p:ph type="pic" sz="quarter" idx="26"/>
          </p:nvPr>
        </p:nvSpPr>
        <p:spPr>
          <a:xfrm>
            <a:off x="766762" y="3966972"/>
            <a:ext cx="996696" cy="996696"/>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91440" tIns="91440" rIns="91440" b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picture</a:t>
            </a:r>
            <a:endParaRPr lang="en-US" sz="1200" noProof="0" dirty="0">
              <a:cs typeface="Arial" pitchFamily="34" charset="0"/>
            </a:endParaRPr>
          </a:p>
        </p:txBody>
      </p:sp>
      <p:sp>
        <p:nvSpPr>
          <p:cNvPr id="11" name="Text Placeholder 10">
            <a:extLst>
              <a:ext uri="{FF2B5EF4-FFF2-40B4-BE49-F238E27FC236}">
                <a16:creationId xmlns:a16="http://schemas.microsoft.com/office/drawing/2014/main" id="{EFCFA108-69DB-4B07-6998-B1F4F4095906}"/>
              </a:ext>
            </a:extLst>
          </p:cNvPr>
          <p:cNvSpPr>
            <a:spLocks noGrp="1"/>
          </p:cNvSpPr>
          <p:nvPr>
            <p:ph type="body" sz="quarter" idx="62"/>
          </p:nvPr>
        </p:nvSpPr>
        <p:spPr>
          <a:xfrm>
            <a:off x="2287588" y="3902964"/>
            <a:ext cx="3408362" cy="2148840"/>
          </a:xfrm>
          <a:prstGeom prst="rect">
            <a:avLst/>
          </a:prstGeom>
        </p:spPr>
        <p:txBody>
          <a:bodyPr lIns="0" tIns="0" rIns="0" bIns="0"/>
          <a:lstStyle>
            <a:lvl1pPr marL="0" indent="0">
              <a:buNone/>
              <a:defRPr sz="1600"/>
            </a:lvl1pPr>
          </a:lstStyle>
          <a:p>
            <a:pPr lvl="0"/>
            <a:r>
              <a:rPr lang="en-US" noProof="0"/>
              <a:t>Click to edit Master text styles</a:t>
            </a:r>
          </a:p>
        </p:txBody>
      </p:sp>
      <p:sp>
        <p:nvSpPr>
          <p:cNvPr id="5" name="Picture placeholder 5" descr="Photograph of individual who the details in textbox are referencing.">
            <a:extLst>
              <a:ext uri="{FF2B5EF4-FFF2-40B4-BE49-F238E27FC236}">
                <a16:creationId xmlns:a16="http://schemas.microsoft.com/office/drawing/2014/main" id="{CC545A77-BA77-E6F6-EBC3-73FBE4CFC458}"/>
              </a:ext>
            </a:extLst>
          </p:cNvPr>
          <p:cNvSpPr>
            <a:spLocks noGrp="1" noChangeAspect="1"/>
          </p:cNvSpPr>
          <p:nvPr>
            <p:ph type="pic" sz="quarter" idx="60"/>
          </p:nvPr>
        </p:nvSpPr>
        <p:spPr>
          <a:xfrm>
            <a:off x="6507226" y="3966972"/>
            <a:ext cx="996696" cy="996696"/>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91440" tIns="91440" rIns="91440" b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picture</a:t>
            </a:r>
            <a:endParaRPr lang="en-US" sz="1200" noProof="0" dirty="0">
              <a:cs typeface="Arial" pitchFamily="34" charset="0"/>
            </a:endParaRPr>
          </a:p>
        </p:txBody>
      </p:sp>
      <p:sp>
        <p:nvSpPr>
          <p:cNvPr id="14" name="Text Placeholder 10">
            <a:extLst>
              <a:ext uri="{FF2B5EF4-FFF2-40B4-BE49-F238E27FC236}">
                <a16:creationId xmlns:a16="http://schemas.microsoft.com/office/drawing/2014/main" id="{E713A4D5-4317-F6E9-23F6-EDEF281E8896}"/>
              </a:ext>
            </a:extLst>
          </p:cNvPr>
          <p:cNvSpPr>
            <a:spLocks noGrp="1"/>
          </p:cNvSpPr>
          <p:nvPr>
            <p:ph type="body" sz="quarter" idx="63"/>
          </p:nvPr>
        </p:nvSpPr>
        <p:spPr>
          <a:xfrm>
            <a:off x="8016875" y="3903266"/>
            <a:ext cx="3408362" cy="2148840"/>
          </a:xfrm>
          <a:prstGeom prst="rect">
            <a:avLst/>
          </a:prstGeom>
        </p:spPr>
        <p:txBody>
          <a:bodyPr lIns="0" tIns="0" rIns="0" bIns="0"/>
          <a:lstStyle>
            <a:lvl1pPr marL="0" indent="0">
              <a:buNone/>
              <a:defRPr sz="1600"/>
            </a:lvl1pPr>
          </a:lstStyle>
          <a:p>
            <a:pPr lvl="0"/>
            <a:r>
              <a:rPr lang="en-US" noProof="0"/>
              <a:t>Click to edit Master text styles</a:t>
            </a:r>
          </a:p>
        </p:txBody>
      </p:sp>
      <p:sp>
        <p:nvSpPr>
          <p:cNvPr id="2" name="Footer Placeholder 1">
            <a:extLst>
              <a:ext uri="{FF2B5EF4-FFF2-40B4-BE49-F238E27FC236}">
                <a16:creationId xmlns:a16="http://schemas.microsoft.com/office/drawing/2014/main" id="{9D21F2AF-DC20-C31D-0076-307B3CAB238D}"/>
              </a:ext>
            </a:extLst>
          </p:cNvPr>
          <p:cNvSpPr>
            <a:spLocks noGrp="1"/>
          </p:cNvSpPr>
          <p:nvPr>
            <p:ph type="ftr" sz="quarter" idx="67"/>
          </p:nvPr>
        </p:nvSpPr>
        <p:spPr/>
        <p:txBody>
          <a:bodyPr/>
          <a:lstStyle/>
          <a:p>
            <a:endParaRPr lang="en-US" noProof="0" dirty="0"/>
          </a:p>
        </p:txBody>
      </p:sp>
      <p:sp>
        <p:nvSpPr>
          <p:cNvPr id="10" name="Slide Number Placeholder 9">
            <a:extLst>
              <a:ext uri="{FF2B5EF4-FFF2-40B4-BE49-F238E27FC236}">
                <a16:creationId xmlns:a16="http://schemas.microsoft.com/office/drawing/2014/main" id="{553AAAF4-091F-0FC5-BBD9-9037C660D57E}"/>
              </a:ext>
              <a:ext uri="{C183D7F6-B498-43B3-948B-1728B52AA6E4}">
                <adec:decorative xmlns:adec="http://schemas.microsoft.com/office/drawing/2017/decorative" val="1"/>
              </a:ext>
            </a:extLst>
          </p:cNvPr>
          <p:cNvSpPr>
            <a:spLocks noGrp="1"/>
          </p:cNvSpPr>
          <p:nvPr>
            <p:ph type="sldNum" sz="quarter" idx="66"/>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1407190597"/>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slide B – Contact us">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4351994-C110-F943-BA9E-AB717123F9E4}"/>
              </a:ext>
            </a:extLst>
          </p:cNvPr>
          <p:cNvSpPr>
            <a:spLocks noGrp="1"/>
          </p:cNvSpPr>
          <p:nvPr>
            <p:ph type="title" hasCustomPrompt="1"/>
          </p:nvPr>
        </p:nvSpPr>
        <p:spPr>
          <a:xfrm>
            <a:off x="766762" y="2219794"/>
            <a:ext cx="10658475" cy="920750"/>
          </a:xfrm>
          <a:prstGeom prst="rect">
            <a:avLst/>
          </a:prstGeom>
        </p:spPr>
        <p:txBody>
          <a:bodyPr vert="horz" lIns="0" tIns="0" rIns="0" bIns="0" rtlCol="0" anchor="b" anchorCtr="0">
            <a:noAutofit/>
          </a:bodyPr>
          <a:lstStyle>
            <a:lvl1pPr>
              <a:defRPr/>
            </a:lvl1pPr>
          </a:lstStyle>
          <a:p>
            <a:r>
              <a:rPr lang="en-US" noProof="0" dirty="0"/>
              <a:t>Closing contact us slide (gradient B) – click to add title</a:t>
            </a:r>
          </a:p>
        </p:txBody>
      </p:sp>
      <p:grpSp>
        <p:nvGrpSpPr>
          <p:cNvPr id="3" name="Group 2">
            <a:extLst>
              <a:ext uri="{FF2B5EF4-FFF2-40B4-BE49-F238E27FC236}">
                <a16:creationId xmlns:a16="http://schemas.microsoft.com/office/drawing/2014/main" id="{4F8F9319-F47E-5209-D96C-8C63C97A1C5E}"/>
              </a:ext>
              <a:ext uri="{C183D7F6-B498-43B3-948B-1728B52AA6E4}">
                <adec:decorative xmlns:adec="http://schemas.microsoft.com/office/drawing/2017/decorative" val="1"/>
              </a:ext>
            </a:extLst>
          </p:cNvPr>
          <p:cNvGrpSpPr/>
          <p:nvPr userDrawn="1"/>
        </p:nvGrpSpPr>
        <p:grpSpPr>
          <a:xfrm>
            <a:off x="0" y="3492450"/>
            <a:ext cx="12193200" cy="2600375"/>
            <a:chOff x="0" y="3492450"/>
            <a:chExt cx="12193200" cy="2600375"/>
          </a:xfrm>
        </p:grpSpPr>
        <p:sp>
          <p:nvSpPr>
            <p:cNvPr id="12" name="TextBox 11">
              <a:extLst>
                <a:ext uri="{FF2B5EF4-FFF2-40B4-BE49-F238E27FC236}">
                  <a16:creationId xmlns:a16="http://schemas.microsoft.com/office/drawing/2014/main" id="{1F614509-D299-6819-DE99-999B1432D4BE}"/>
                </a:ext>
                <a:ext uri="{C183D7F6-B498-43B3-948B-1728B52AA6E4}">
                  <adec:decorative xmlns:adec="http://schemas.microsoft.com/office/drawing/2017/decorative" val="1"/>
                </a:ext>
              </a:extLst>
            </p:cNvPr>
            <p:cNvSpPr txBox="1">
              <a:spLocks/>
            </p:cNvSpPr>
            <p:nvPr userDrawn="1"/>
          </p:nvSpPr>
          <p:spPr>
            <a:xfrm>
              <a:off x="0" y="3600450"/>
              <a:ext cx="12192000" cy="2492375"/>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13" name="TextBox 12">
              <a:extLst>
                <a:ext uri="{FF2B5EF4-FFF2-40B4-BE49-F238E27FC236}">
                  <a16:creationId xmlns:a16="http://schemas.microsoft.com/office/drawing/2014/main" id="{B700D9F4-8C66-1D95-B888-C102CFAC6774}"/>
                </a:ext>
                <a:ext uri="{C183D7F6-B498-43B3-948B-1728B52AA6E4}">
                  <adec:decorative xmlns:adec="http://schemas.microsoft.com/office/drawing/2017/decorative" val="1"/>
                </a:ext>
              </a:extLst>
            </p:cNvPr>
            <p:cNvSpPr txBox="1">
              <a:spLocks/>
            </p:cNvSpPr>
            <p:nvPr userDrawn="1"/>
          </p:nvSpPr>
          <p:spPr>
            <a:xfrm>
              <a:off x="0" y="349245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4" name="Picture placeholder 5" descr="Photograph of individual who the details in textbox are referencing.">
            <a:extLst>
              <a:ext uri="{FF2B5EF4-FFF2-40B4-BE49-F238E27FC236}">
                <a16:creationId xmlns:a16="http://schemas.microsoft.com/office/drawing/2014/main" id="{03BCFE89-FD15-1E11-B30E-A9928F68DE95}"/>
              </a:ext>
            </a:extLst>
          </p:cNvPr>
          <p:cNvSpPr>
            <a:spLocks noGrp="1" noChangeAspect="1"/>
          </p:cNvSpPr>
          <p:nvPr>
            <p:ph type="pic" sz="quarter" idx="26"/>
          </p:nvPr>
        </p:nvSpPr>
        <p:spPr>
          <a:xfrm>
            <a:off x="766762" y="3966972"/>
            <a:ext cx="996696" cy="996696"/>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91440" tIns="91440" rIns="91440" b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picture</a:t>
            </a:r>
            <a:endParaRPr lang="en-US" sz="1200" noProof="0" dirty="0">
              <a:cs typeface="Arial" pitchFamily="34" charset="0"/>
            </a:endParaRPr>
          </a:p>
        </p:txBody>
      </p:sp>
      <p:sp>
        <p:nvSpPr>
          <p:cNvPr id="11" name="Text Placeholder 10">
            <a:extLst>
              <a:ext uri="{FF2B5EF4-FFF2-40B4-BE49-F238E27FC236}">
                <a16:creationId xmlns:a16="http://schemas.microsoft.com/office/drawing/2014/main" id="{EFCFA108-69DB-4B07-6998-B1F4F4095906}"/>
              </a:ext>
            </a:extLst>
          </p:cNvPr>
          <p:cNvSpPr>
            <a:spLocks noGrp="1"/>
          </p:cNvSpPr>
          <p:nvPr>
            <p:ph type="body" sz="quarter" idx="62"/>
          </p:nvPr>
        </p:nvSpPr>
        <p:spPr>
          <a:xfrm>
            <a:off x="2287588" y="3902964"/>
            <a:ext cx="3408362" cy="2148840"/>
          </a:xfrm>
          <a:prstGeom prst="rect">
            <a:avLst/>
          </a:prstGeom>
        </p:spPr>
        <p:txBody>
          <a:bodyPr lIns="0" tIns="0" rIns="0" bIns="0"/>
          <a:lstStyle>
            <a:lvl1pPr marL="0" indent="0">
              <a:buNone/>
              <a:defRPr sz="1600"/>
            </a:lvl1pPr>
          </a:lstStyle>
          <a:p>
            <a:pPr lvl="0"/>
            <a:r>
              <a:rPr lang="en-US" noProof="0"/>
              <a:t>Click to edit Master text styles</a:t>
            </a:r>
          </a:p>
        </p:txBody>
      </p:sp>
      <p:sp>
        <p:nvSpPr>
          <p:cNvPr id="5" name="Picture placeholder 5" descr="Photograph of individual who the details in textbox are referencing.">
            <a:extLst>
              <a:ext uri="{FF2B5EF4-FFF2-40B4-BE49-F238E27FC236}">
                <a16:creationId xmlns:a16="http://schemas.microsoft.com/office/drawing/2014/main" id="{CC545A77-BA77-E6F6-EBC3-73FBE4CFC458}"/>
              </a:ext>
            </a:extLst>
          </p:cNvPr>
          <p:cNvSpPr>
            <a:spLocks noGrp="1" noChangeAspect="1"/>
          </p:cNvSpPr>
          <p:nvPr>
            <p:ph type="pic" sz="quarter" idx="60"/>
          </p:nvPr>
        </p:nvSpPr>
        <p:spPr>
          <a:xfrm>
            <a:off x="6507226" y="3966972"/>
            <a:ext cx="996696" cy="996696"/>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91440" tIns="91440" rIns="91440" b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picture</a:t>
            </a:r>
            <a:endParaRPr lang="en-US" sz="1200" noProof="0" dirty="0">
              <a:cs typeface="Arial" pitchFamily="34" charset="0"/>
            </a:endParaRPr>
          </a:p>
        </p:txBody>
      </p:sp>
      <p:sp>
        <p:nvSpPr>
          <p:cNvPr id="14" name="Text Placeholder 10">
            <a:extLst>
              <a:ext uri="{FF2B5EF4-FFF2-40B4-BE49-F238E27FC236}">
                <a16:creationId xmlns:a16="http://schemas.microsoft.com/office/drawing/2014/main" id="{E713A4D5-4317-F6E9-23F6-EDEF281E8896}"/>
              </a:ext>
            </a:extLst>
          </p:cNvPr>
          <p:cNvSpPr>
            <a:spLocks noGrp="1"/>
          </p:cNvSpPr>
          <p:nvPr>
            <p:ph type="body" sz="quarter" idx="63"/>
          </p:nvPr>
        </p:nvSpPr>
        <p:spPr>
          <a:xfrm>
            <a:off x="8016875" y="3903266"/>
            <a:ext cx="3408362" cy="2148840"/>
          </a:xfrm>
          <a:prstGeom prst="rect">
            <a:avLst/>
          </a:prstGeom>
        </p:spPr>
        <p:txBody>
          <a:bodyPr lIns="0" tIns="0" rIns="0" bIns="0"/>
          <a:lstStyle>
            <a:lvl1pPr marL="0" indent="0">
              <a:buNone/>
              <a:defRPr sz="1600"/>
            </a:lvl1pPr>
          </a:lstStyle>
          <a:p>
            <a:pPr lvl="0"/>
            <a:r>
              <a:rPr lang="en-US" noProof="0"/>
              <a:t>Click to edit Master text styles</a:t>
            </a:r>
          </a:p>
        </p:txBody>
      </p:sp>
      <p:sp>
        <p:nvSpPr>
          <p:cNvPr id="2" name="Footer Placeholder 1">
            <a:extLst>
              <a:ext uri="{FF2B5EF4-FFF2-40B4-BE49-F238E27FC236}">
                <a16:creationId xmlns:a16="http://schemas.microsoft.com/office/drawing/2014/main" id="{EB7ECD07-7F27-577F-6C51-E0DCA72AAC3A}"/>
              </a:ext>
            </a:extLst>
          </p:cNvPr>
          <p:cNvSpPr>
            <a:spLocks noGrp="1"/>
          </p:cNvSpPr>
          <p:nvPr>
            <p:ph type="ftr" sz="quarter" idx="67"/>
          </p:nvPr>
        </p:nvSpPr>
        <p:spPr/>
        <p:txBody>
          <a:bodyPr/>
          <a:lstStyle/>
          <a:p>
            <a:endParaRPr lang="en-US" noProof="0" dirty="0"/>
          </a:p>
        </p:txBody>
      </p:sp>
      <p:sp>
        <p:nvSpPr>
          <p:cNvPr id="10" name="Slide Number Placeholder 9">
            <a:extLst>
              <a:ext uri="{FF2B5EF4-FFF2-40B4-BE49-F238E27FC236}">
                <a16:creationId xmlns:a16="http://schemas.microsoft.com/office/drawing/2014/main" id="{6A348394-CEAC-2608-D2C7-1C6D9E8624AE}"/>
              </a:ext>
              <a:ext uri="{C183D7F6-B498-43B3-948B-1728B52AA6E4}">
                <adec:decorative xmlns:adec="http://schemas.microsoft.com/office/drawing/2017/decorative" val="1"/>
              </a:ext>
            </a:extLst>
          </p:cNvPr>
          <p:cNvSpPr>
            <a:spLocks noGrp="1"/>
          </p:cNvSpPr>
          <p:nvPr>
            <p:ph type="sldNum" sz="quarter" idx="66"/>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1274444467"/>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slide A – Logo+Cornerston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04351D-5FDC-BFE0-854C-3134DB0C3A5D}"/>
              </a:ext>
            </a:extLst>
          </p:cNvPr>
          <p:cNvSpPr>
            <a:spLocks noGrp="1"/>
          </p:cNvSpPr>
          <p:nvPr>
            <p:ph type="title" hasCustomPrompt="1"/>
          </p:nvPr>
        </p:nvSpPr>
        <p:spPr>
          <a:xfrm>
            <a:off x="777223" y="770482"/>
            <a:ext cx="6080777" cy="2862072"/>
          </a:xfrm>
          <a:prstGeom prst="rect">
            <a:avLst/>
          </a:prstGeom>
        </p:spPr>
        <p:txBody>
          <a:bodyPr vert="horz" lIns="0" tIns="0" rIns="0" bIns="0" rtlCol="0" anchor="t" anchorCtr="0">
            <a:noAutofit/>
          </a:bodyPr>
          <a:lstStyle>
            <a:lvl1pPr>
              <a:lnSpc>
                <a:spcPct val="80000"/>
              </a:lnSpc>
              <a:defRPr sz="6000">
                <a:solidFill>
                  <a:schemeClr val="tx1"/>
                </a:solidFill>
              </a:defRPr>
            </a:lvl1pPr>
          </a:lstStyle>
          <a:p>
            <a:r>
              <a:rPr lang="en-US" noProof="0" dirty="0"/>
              <a:t>Closing slide (gradient A) – click to add title</a:t>
            </a:r>
          </a:p>
        </p:txBody>
      </p:sp>
      <p:sp>
        <p:nvSpPr>
          <p:cNvPr id="6" name="Text placeholder 2">
            <a:extLst>
              <a:ext uri="{FF2B5EF4-FFF2-40B4-BE49-F238E27FC236}">
                <a16:creationId xmlns:a16="http://schemas.microsoft.com/office/drawing/2014/main" id="{809FFADF-A533-B666-03B7-44FFDD405052}"/>
              </a:ext>
            </a:extLst>
          </p:cNvPr>
          <p:cNvSpPr>
            <a:spLocks noGrp="1"/>
          </p:cNvSpPr>
          <p:nvPr>
            <p:ph type="body" sz="quarter" idx="12" hasCustomPrompt="1"/>
          </p:nvPr>
        </p:nvSpPr>
        <p:spPr>
          <a:xfrm>
            <a:off x="766763" y="3727452"/>
            <a:ext cx="6091237" cy="2016123"/>
          </a:xfrm>
          <a:prstGeom prst="rect">
            <a:avLst/>
          </a:prstGeom>
        </p:spPr>
        <p:txBody>
          <a:bodyPr lIns="0" tIns="0" rIns="0" bIns="0">
            <a:noAutofit/>
          </a:bodyPr>
          <a:lstStyle>
            <a:lvl1pPr marL="0" indent="0">
              <a:spcBef>
                <a:spcPct val="0"/>
              </a:spcBef>
              <a:buNone/>
              <a:defRPr sz="1600"/>
            </a:lvl1pPr>
          </a:lstStyle>
          <a:p>
            <a:pPr lvl="0"/>
            <a:r>
              <a:rPr lang="en-US" noProof="0" dirty="0"/>
              <a:t>To get the latest company description, visit brand.cgi.com &gt; Brand positioning &gt; Company descriptions.</a:t>
            </a:r>
          </a:p>
        </p:txBody>
      </p:sp>
      <p:sp>
        <p:nvSpPr>
          <p:cNvPr id="7" name="Freeform 6">
            <a:extLst>
              <a:ext uri="{FF2B5EF4-FFF2-40B4-BE49-F238E27FC236}">
                <a16:creationId xmlns:a16="http://schemas.microsoft.com/office/drawing/2014/main" id="{32D4678C-2B7C-5FAB-B4AE-FC0F899FD829}"/>
              </a:ext>
              <a:ext uri="{C183D7F6-B498-43B3-948B-1728B52AA6E4}">
                <adec:decorative xmlns:adec="http://schemas.microsoft.com/office/drawing/2017/decorative" val="1"/>
              </a:ext>
            </a:extLst>
          </p:cNvPr>
          <p:cNvSpPr>
            <a:spLocks noChangeAspect="1"/>
          </p:cNvSpPr>
          <p:nvPr userDrawn="1"/>
        </p:nvSpPr>
        <p:spPr bwMode="auto">
          <a:xfrm rot="16200000" flipH="1">
            <a:off x="7620857" y="764318"/>
            <a:ext cx="3813048" cy="3814762"/>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5236AB"/>
              </a:gs>
              <a:gs pos="60000">
                <a:srgbClr val="A82465"/>
              </a:gs>
              <a:gs pos="0">
                <a:srgbClr val="E31937"/>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dirty="0">
              <a:solidFill>
                <a:schemeClr val="bg1"/>
              </a:solidFill>
              <a:cs typeface="Arial" pitchFamily="34" charset="0"/>
            </a:endParaRPr>
          </a:p>
        </p:txBody>
      </p:sp>
      <p:sp>
        <p:nvSpPr>
          <p:cNvPr id="8" name="Textbox 3">
            <a:extLst>
              <a:ext uri="{FF2B5EF4-FFF2-40B4-BE49-F238E27FC236}">
                <a16:creationId xmlns:a16="http://schemas.microsoft.com/office/drawing/2014/main" id="{A897A659-5409-C506-A5D2-56F65EA48F91}"/>
              </a:ext>
            </a:extLst>
          </p:cNvPr>
          <p:cNvSpPr txBox="1">
            <a:spLocks/>
          </p:cNvSpPr>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US" sz="1400" b="1" noProof="0" dirty="0">
                <a:cs typeface="Arial" pitchFamily="34" charset="0"/>
              </a:rPr>
              <a:t>cgi.com</a:t>
            </a:r>
          </a:p>
        </p:txBody>
      </p:sp>
      <p:pic>
        <p:nvPicPr>
          <p:cNvPr id="9" name="CGI logo" descr="CGI Inc. logo">
            <a:extLst>
              <a:ext uri="{FF2B5EF4-FFF2-40B4-BE49-F238E27FC236}">
                <a16:creationId xmlns:a16="http://schemas.microsoft.com/office/drawing/2014/main" id="{111D3D6F-64DF-AD14-431C-D34E7E845DE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893670" y="5372174"/>
            <a:ext cx="1548659" cy="720650"/>
          </a:xfrm>
          <a:prstGeom prst="rect">
            <a:avLst/>
          </a:prstGeom>
        </p:spPr>
      </p:pic>
      <p:sp>
        <p:nvSpPr>
          <p:cNvPr id="3" name="Footer Placeholder 2">
            <a:extLst>
              <a:ext uri="{FF2B5EF4-FFF2-40B4-BE49-F238E27FC236}">
                <a16:creationId xmlns:a16="http://schemas.microsoft.com/office/drawing/2014/main" id="{7D65D96C-0287-1622-2E72-64E2F7F4656C}"/>
              </a:ext>
            </a:extLst>
          </p:cNvPr>
          <p:cNvSpPr>
            <a:spLocks noGrp="1"/>
          </p:cNvSpPr>
          <p:nvPr>
            <p:ph type="ftr" sz="quarter" idx="16"/>
          </p:nvPr>
        </p:nvSpPr>
        <p:spPr/>
        <p:txBody>
          <a:bodyPr/>
          <a:lstStyle/>
          <a:p>
            <a:endParaRPr lang="en-US" noProof="0" dirty="0"/>
          </a:p>
        </p:txBody>
      </p:sp>
      <p:sp>
        <p:nvSpPr>
          <p:cNvPr id="12" name="Slide Number Placeholder 11">
            <a:extLst>
              <a:ext uri="{FF2B5EF4-FFF2-40B4-BE49-F238E27FC236}">
                <a16:creationId xmlns:a16="http://schemas.microsoft.com/office/drawing/2014/main" id="{534E1B12-770D-3077-3F0A-B9B746C3A430}"/>
              </a:ext>
              <a:ext uri="{C183D7F6-B498-43B3-948B-1728B52AA6E4}">
                <adec:decorative xmlns:adec="http://schemas.microsoft.com/office/drawing/2017/decorative" val="1"/>
              </a:ext>
            </a:extLst>
          </p:cNvPr>
          <p:cNvSpPr>
            <a:spLocks noGrp="1"/>
          </p:cNvSpPr>
          <p:nvPr>
            <p:ph type="sldNum" sz="quarter" idx="15"/>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3931260932"/>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slide B – Logo+Cornerston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04351D-5FDC-BFE0-854C-3134DB0C3A5D}"/>
              </a:ext>
            </a:extLst>
          </p:cNvPr>
          <p:cNvSpPr>
            <a:spLocks noGrp="1"/>
          </p:cNvSpPr>
          <p:nvPr>
            <p:ph type="title" hasCustomPrompt="1"/>
          </p:nvPr>
        </p:nvSpPr>
        <p:spPr>
          <a:xfrm>
            <a:off x="768096" y="768096"/>
            <a:ext cx="6080777" cy="2862072"/>
          </a:xfrm>
          <a:prstGeom prst="rect">
            <a:avLst/>
          </a:prstGeom>
        </p:spPr>
        <p:txBody>
          <a:bodyPr vert="horz" lIns="0" tIns="0" rIns="0" bIns="0" rtlCol="0" anchor="t" anchorCtr="0">
            <a:noAutofit/>
          </a:bodyPr>
          <a:lstStyle>
            <a:lvl1pPr>
              <a:lnSpc>
                <a:spcPct val="80000"/>
              </a:lnSpc>
              <a:defRPr sz="6000">
                <a:solidFill>
                  <a:schemeClr val="tx1"/>
                </a:solidFill>
              </a:defRPr>
            </a:lvl1pPr>
          </a:lstStyle>
          <a:p>
            <a:r>
              <a:rPr lang="en-US" noProof="0" dirty="0"/>
              <a:t>Closing slide (gradient B) – click to add title</a:t>
            </a:r>
          </a:p>
        </p:txBody>
      </p:sp>
      <p:sp>
        <p:nvSpPr>
          <p:cNvPr id="6" name="Text placeholder 2">
            <a:extLst>
              <a:ext uri="{FF2B5EF4-FFF2-40B4-BE49-F238E27FC236}">
                <a16:creationId xmlns:a16="http://schemas.microsoft.com/office/drawing/2014/main" id="{809FFADF-A533-B666-03B7-44FFDD405052}"/>
              </a:ext>
            </a:extLst>
          </p:cNvPr>
          <p:cNvSpPr>
            <a:spLocks noGrp="1"/>
          </p:cNvSpPr>
          <p:nvPr>
            <p:ph type="body" sz="quarter" idx="12" hasCustomPrompt="1"/>
          </p:nvPr>
        </p:nvSpPr>
        <p:spPr>
          <a:xfrm>
            <a:off x="766763" y="3727452"/>
            <a:ext cx="6091237" cy="2016123"/>
          </a:xfrm>
          <a:prstGeom prst="rect">
            <a:avLst/>
          </a:prstGeom>
        </p:spPr>
        <p:txBody>
          <a:bodyPr lIns="0" tIns="0" rIns="0" bIns="0">
            <a:noAutofit/>
          </a:bodyPr>
          <a:lstStyle>
            <a:lvl1pPr marL="0" indent="0">
              <a:spcBef>
                <a:spcPct val="0"/>
              </a:spcBef>
              <a:buNone/>
              <a:defRPr sz="1600"/>
            </a:lvl1pPr>
          </a:lstStyle>
          <a:p>
            <a:pPr lvl="0"/>
            <a:r>
              <a:rPr lang="en-US" noProof="0" dirty="0"/>
              <a:t>To get the latest company description, visit brand.cgi.com &gt; Brand positioning &gt; Company descriptions.</a:t>
            </a:r>
          </a:p>
        </p:txBody>
      </p:sp>
      <p:sp>
        <p:nvSpPr>
          <p:cNvPr id="7" name="Freeform 6">
            <a:extLst>
              <a:ext uri="{FF2B5EF4-FFF2-40B4-BE49-F238E27FC236}">
                <a16:creationId xmlns:a16="http://schemas.microsoft.com/office/drawing/2014/main" id="{32D4678C-2B7C-5FAB-B4AE-FC0F899FD829}"/>
              </a:ext>
              <a:ext uri="{C183D7F6-B498-43B3-948B-1728B52AA6E4}">
                <adec:decorative xmlns:adec="http://schemas.microsoft.com/office/drawing/2017/decorative" val="1"/>
              </a:ext>
            </a:extLst>
          </p:cNvPr>
          <p:cNvSpPr>
            <a:spLocks noChangeAspect="1"/>
          </p:cNvSpPr>
          <p:nvPr userDrawn="1"/>
        </p:nvSpPr>
        <p:spPr bwMode="auto">
          <a:xfrm rot="16200000" flipH="1">
            <a:off x="7620857" y="764318"/>
            <a:ext cx="3813048" cy="3814762"/>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dirty="0">
              <a:solidFill>
                <a:schemeClr val="bg1"/>
              </a:solidFill>
              <a:cs typeface="Arial" pitchFamily="34" charset="0"/>
            </a:endParaRPr>
          </a:p>
        </p:txBody>
      </p:sp>
      <p:sp>
        <p:nvSpPr>
          <p:cNvPr id="8" name="Textbox 3">
            <a:extLst>
              <a:ext uri="{FF2B5EF4-FFF2-40B4-BE49-F238E27FC236}">
                <a16:creationId xmlns:a16="http://schemas.microsoft.com/office/drawing/2014/main" id="{A897A659-5409-C506-A5D2-56F65EA48F91}"/>
              </a:ext>
            </a:extLst>
          </p:cNvPr>
          <p:cNvSpPr txBox="1">
            <a:spLocks/>
          </p:cNvSpPr>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US" sz="1400" b="1" noProof="0" dirty="0">
                <a:cs typeface="Arial" pitchFamily="34" charset="0"/>
              </a:rPr>
              <a:t>cgi.com</a:t>
            </a:r>
          </a:p>
        </p:txBody>
      </p:sp>
      <p:pic>
        <p:nvPicPr>
          <p:cNvPr id="9" name="CGI logo" descr="CGI Inc. logo">
            <a:extLst>
              <a:ext uri="{FF2B5EF4-FFF2-40B4-BE49-F238E27FC236}">
                <a16:creationId xmlns:a16="http://schemas.microsoft.com/office/drawing/2014/main" id="{111D3D6F-64DF-AD14-431C-D34E7E845DE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893670" y="5372174"/>
            <a:ext cx="1548659" cy="720650"/>
          </a:xfrm>
          <a:prstGeom prst="rect">
            <a:avLst/>
          </a:prstGeom>
        </p:spPr>
      </p:pic>
      <p:sp>
        <p:nvSpPr>
          <p:cNvPr id="3" name="Footer Placeholder 2">
            <a:extLst>
              <a:ext uri="{FF2B5EF4-FFF2-40B4-BE49-F238E27FC236}">
                <a16:creationId xmlns:a16="http://schemas.microsoft.com/office/drawing/2014/main" id="{B3DAC949-1442-A46E-72FA-37EF84DEBA82}"/>
              </a:ext>
            </a:extLst>
          </p:cNvPr>
          <p:cNvSpPr>
            <a:spLocks noGrp="1"/>
          </p:cNvSpPr>
          <p:nvPr>
            <p:ph type="ftr" sz="quarter" idx="16"/>
          </p:nvPr>
        </p:nvSpPr>
        <p:spPr/>
        <p:txBody>
          <a:bodyPr/>
          <a:lstStyle/>
          <a:p>
            <a:endParaRPr lang="en-US" noProof="0" dirty="0"/>
          </a:p>
        </p:txBody>
      </p:sp>
      <p:sp>
        <p:nvSpPr>
          <p:cNvPr id="12" name="Slide Number Placeholder 11">
            <a:extLst>
              <a:ext uri="{FF2B5EF4-FFF2-40B4-BE49-F238E27FC236}">
                <a16:creationId xmlns:a16="http://schemas.microsoft.com/office/drawing/2014/main" id="{CF61C4D7-E521-3636-FC43-E3A3C928D333}"/>
              </a:ext>
              <a:ext uri="{C183D7F6-B498-43B3-948B-1728B52AA6E4}">
                <adec:decorative xmlns:adec="http://schemas.microsoft.com/office/drawing/2017/decorative" val="1"/>
              </a:ext>
            </a:extLst>
          </p:cNvPr>
          <p:cNvSpPr>
            <a:spLocks noGrp="1"/>
          </p:cNvSpPr>
          <p:nvPr>
            <p:ph type="sldNum" sz="quarter" idx="15"/>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2382466958"/>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Read Only 7">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dirty="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noProof="0" dirty="0">
                <a:solidFill>
                  <a:schemeClr val="bg1"/>
                </a:solidFill>
              </a:rPr>
              <a:t>Ready-to-use slides</a:t>
            </a:r>
            <a:endParaRPr lang="en-US" sz="16600" dirty="0">
              <a:solidFill>
                <a:schemeClr val="bg1"/>
              </a:solidFill>
            </a:endParaRPr>
          </a:p>
        </p:txBody>
      </p:sp>
    </p:spTree>
    <p:extLst>
      <p:ext uri="{BB962C8B-B14F-4D97-AF65-F5344CB8AC3E}">
        <p14:creationId xmlns:p14="http://schemas.microsoft.com/office/powerpoint/2010/main" val="443819350"/>
      </p:ext>
    </p:extLst>
  </p:cSld>
  <p:clrMapOvr>
    <a:masterClrMapping/>
  </p:clrMapOvr>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amp;A - Cornerstone">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userDrawn="1">
            <p:ph type="title" hasCustomPrompt="1"/>
          </p:nvPr>
        </p:nvSpPr>
        <p:spPr bwMode="white">
          <a:xfrm>
            <a:off x="767849" y="612111"/>
            <a:ext cx="6090151" cy="2226506"/>
          </a:xfrm>
        </p:spPr>
        <p:txBody>
          <a:bodyPr>
            <a:noAutofit/>
          </a:bodyPr>
          <a:lstStyle>
            <a:lvl1pPr>
              <a:defRPr sz="4800">
                <a:solidFill>
                  <a:schemeClr val="tx1"/>
                </a:solidFill>
              </a:defRPr>
            </a:lvl1pPr>
          </a:lstStyle>
          <a:p>
            <a:r>
              <a:rPr lang="en-US" noProof="0" dirty="0"/>
              <a:t>Q&amp;A</a:t>
            </a:r>
          </a:p>
        </p:txBody>
      </p:sp>
      <p:pic>
        <p:nvPicPr>
          <p:cNvPr id="3" name="Picture 2">
            <a:extLst>
              <a:ext uri="{FF2B5EF4-FFF2-40B4-BE49-F238E27FC236}">
                <a16:creationId xmlns:a16="http://schemas.microsoft.com/office/drawing/2014/main" id="{65088167-3D6D-5E6C-DA5E-C3277ED460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4286"/>
          <a:stretch/>
        </p:blipFill>
        <p:spPr>
          <a:xfrm>
            <a:off x="5943516" y="0"/>
            <a:ext cx="6248400" cy="6017407"/>
          </a:xfrm>
          <a:prstGeom prst="rect">
            <a:avLst/>
          </a:prstGeom>
        </p:spPr>
      </p:pic>
      <p:sp>
        <p:nvSpPr>
          <p:cNvPr id="2" name="Footer Placeholder 1">
            <a:extLst>
              <a:ext uri="{FF2B5EF4-FFF2-40B4-BE49-F238E27FC236}">
                <a16:creationId xmlns:a16="http://schemas.microsoft.com/office/drawing/2014/main" id="{9542A8DC-D6A9-AE1E-4B2D-94EA32AFA271}"/>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8" name="Slide Number Placeholder 7">
            <a:extLst>
              <a:ext uri="{FF2B5EF4-FFF2-40B4-BE49-F238E27FC236}">
                <a16:creationId xmlns:a16="http://schemas.microsoft.com/office/drawing/2014/main" id="{31BB1A83-0CD4-B8FB-3185-33E9395D09FB}"/>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3255586185"/>
      </p:ext>
    </p:extLst>
  </p:cSld>
  <p:clrMapOvr>
    <a:masterClrMapping/>
  </p:clrMapOvr>
  <p:transition/>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slide A – Preset tagline+descriptio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22672E-5DB6-C990-E754-D74675986889}"/>
              </a:ext>
            </a:extLst>
          </p:cNvPr>
          <p:cNvSpPr>
            <a:spLocks noGrp="1"/>
          </p:cNvSpPr>
          <p:nvPr>
            <p:ph type="title" hasCustomPrompt="1"/>
          </p:nvPr>
        </p:nvSpPr>
        <p:spPr>
          <a:xfrm>
            <a:off x="397795" y="-3497179"/>
            <a:ext cx="10658475" cy="3452361"/>
          </a:xfrm>
        </p:spPr>
        <p:txBody>
          <a:bodyPr/>
          <a:lstStyle>
            <a:lvl1pPr>
              <a:defRPr>
                <a:solidFill>
                  <a:srgbClr val="E6E6E6"/>
                </a:solidFill>
              </a:defRPr>
            </a:lvl1pPr>
          </a:lstStyle>
          <a:p>
            <a:r>
              <a:rPr lang="en-US" sz="2800" noProof="0" dirty="0"/>
              <a:t>Insights you can act on. Founded in 1976, CGI is among the largest IT and business consulting services firms in the world.</a:t>
            </a:r>
            <a:br>
              <a:rPr lang="en-US" sz="2800" noProof="0" dirty="0"/>
            </a:br>
            <a:br>
              <a:rPr lang="en-US" sz="2800" noProof="0" dirty="0"/>
            </a:br>
            <a:r>
              <a:rPr lang="en-US" sz="2800" noProof="0" dirty="0"/>
              <a:t>We are insights-driven and outcomes-based to help accelerate returns on your investments. Across hundreds of locations worldwide, we provide comprehensive, scalable and sustainable IT and business consulting services that are informed globally and delivered locally.</a:t>
            </a:r>
          </a:p>
        </p:txBody>
      </p:sp>
      <p:sp>
        <p:nvSpPr>
          <p:cNvPr id="5" name="TextBox 4">
            <a:extLst>
              <a:ext uri="{FF2B5EF4-FFF2-40B4-BE49-F238E27FC236}">
                <a16:creationId xmlns:a16="http://schemas.microsoft.com/office/drawing/2014/main" id="{056F8F7F-95BE-A79F-1143-BCA981115B28}"/>
              </a:ext>
            </a:extLst>
          </p:cNvPr>
          <p:cNvSpPr txBox="1">
            <a:spLocks/>
          </p:cNvSpPr>
          <p:nvPr userDrawn="1"/>
        </p:nvSpPr>
        <p:spPr>
          <a:xfrm>
            <a:off x="736292" y="621792"/>
            <a:ext cx="6080760" cy="2862072"/>
          </a:xfrm>
          <a:prstGeom prst="rect">
            <a:avLst/>
          </a:prstGeom>
          <a:ln>
            <a:noFill/>
          </a:ln>
        </p:spPr>
        <p:txBody>
          <a:bodyPr vert="horz" wrap="square" lIns="0" tIns="0" rIns="0" bIns="0" rtlCol="0" anchor="b" anchorCtr="0">
            <a:noAutofit/>
          </a:bodyPr>
          <a:lstStyle/>
          <a:p>
            <a:pPr algn="l">
              <a:lnSpc>
                <a:spcPct val="80000"/>
              </a:lnSpc>
            </a:pPr>
            <a:r>
              <a:rPr lang="en-US" sz="6000" noProof="0" dirty="0"/>
              <a:t>Insights you </a:t>
            </a:r>
            <a:br>
              <a:rPr lang="en-US" sz="6000" noProof="0" dirty="0"/>
            </a:br>
            <a:r>
              <a:rPr lang="en-US" sz="6000" noProof="0" dirty="0"/>
              <a:t>can act on</a:t>
            </a:r>
          </a:p>
        </p:txBody>
      </p:sp>
      <p:sp>
        <p:nvSpPr>
          <p:cNvPr id="2" name="TextBox 1">
            <a:extLst>
              <a:ext uri="{FF2B5EF4-FFF2-40B4-BE49-F238E27FC236}">
                <a16:creationId xmlns:a16="http://schemas.microsoft.com/office/drawing/2014/main" id="{49E263F4-A59C-0AAB-130B-605830B3CE86}"/>
              </a:ext>
            </a:extLst>
          </p:cNvPr>
          <p:cNvSpPr txBox="1">
            <a:spLocks/>
          </p:cNvSpPr>
          <p:nvPr userDrawn="1"/>
        </p:nvSpPr>
        <p:spPr>
          <a:xfrm>
            <a:off x="768096" y="3730752"/>
            <a:ext cx="6089904" cy="2020824"/>
          </a:xfrm>
          <a:prstGeom prst="rect">
            <a:avLst/>
          </a:prstGeom>
        </p:spPr>
        <p:txBody>
          <a:bodyPr vert="horz" wrap="square" lIns="0" tIns="0" rIns="0" bIns="0" rtlCol="0" anchor="t" anchorCtr="0">
            <a:normAutofit/>
          </a:bodyPr>
          <a:lstStyle/>
          <a:p>
            <a:r>
              <a:rPr lang="en-US" sz="1600" noProof="0" dirty="0"/>
              <a:t>Founded in 1976, CGI is among the largest IT and business consulting services firms in the world.</a:t>
            </a:r>
          </a:p>
          <a:p>
            <a:endParaRPr lang="en-US" sz="1600" noProof="0" dirty="0"/>
          </a:p>
          <a:p>
            <a:r>
              <a:rPr lang="en-US" sz="1600" noProof="0" dirty="0"/>
              <a:t>We are insights-driven and outcomes-based to help accelerate returns on your investments. Across hundreds of locations worldwide, we provide comprehensive, scalable and sustainable </a:t>
            </a:r>
            <a:br>
              <a:rPr lang="en-US" sz="1600" noProof="0" dirty="0"/>
            </a:br>
            <a:r>
              <a:rPr lang="en-US" sz="1600" noProof="0" dirty="0"/>
              <a:t>IT and business consulting services that are informed globally </a:t>
            </a:r>
            <a:br>
              <a:rPr lang="en-US" sz="1600" noProof="0" dirty="0"/>
            </a:br>
            <a:r>
              <a:rPr lang="en-US" sz="1600" noProof="0" dirty="0"/>
              <a:t>and delivered locally.</a:t>
            </a:r>
          </a:p>
          <a:p>
            <a:pPr algn="l"/>
            <a:endParaRPr lang="en-US" sz="1600" noProof="0" dirty="0"/>
          </a:p>
        </p:txBody>
      </p:sp>
      <p:sp>
        <p:nvSpPr>
          <p:cNvPr id="7" name="Freeform 6">
            <a:extLst>
              <a:ext uri="{FF2B5EF4-FFF2-40B4-BE49-F238E27FC236}">
                <a16:creationId xmlns:a16="http://schemas.microsoft.com/office/drawing/2014/main" id="{32D4678C-2B7C-5FAB-B4AE-FC0F899FD829}"/>
              </a:ext>
              <a:ext uri="{C183D7F6-B498-43B3-948B-1728B52AA6E4}">
                <adec:decorative xmlns:adec="http://schemas.microsoft.com/office/drawing/2017/decorative" val="1"/>
              </a:ext>
            </a:extLst>
          </p:cNvPr>
          <p:cNvSpPr>
            <a:spLocks noChangeAspect="1"/>
          </p:cNvSpPr>
          <p:nvPr userDrawn="1"/>
        </p:nvSpPr>
        <p:spPr bwMode="auto">
          <a:xfrm rot="16200000" flipH="1">
            <a:off x="7620857" y="764318"/>
            <a:ext cx="3813048" cy="3814762"/>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chemeClr val="accent1"/>
              </a:gs>
              <a:gs pos="60000">
                <a:srgbClr val="A82465"/>
              </a:gs>
              <a:gs pos="0">
                <a:srgbClr val="E31937"/>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dirty="0">
              <a:solidFill>
                <a:schemeClr val="bg1"/>
              </a:solidFill>
              <a:cs typeface="Arial" pitchFamily="34" charset="0"/>
            </a:endParaRPr>
          </a:p>
        </p:txBody>
      </p:sp>
      <p:sp>
        <p:nvSpPr>
          <p:cNvPr id="8" name="Textbox 3">
            <a:extLst>
              <a:ext uri="{FF2B5EF4-FFF2-40B4-BE49-F238E27FC236}">
                <a16:creationId xmlns:a16="http://schemas.microsoft.com/office/drawing/2014/main" id="{A897A659-5409-C506-A5D2-56F65EA48F91}"/>
              </a:ext>
            </a:extLst>
          </p:cNvPr>
          <p:cNvSpPr txBox="1">
            <a:spLocks/>
          </p:cNvSpPr>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US" sz="1400" b="1" noProof="0" dirty="0">
                <a:cs typeface="Arial" pitchFamily="34" charset="0"/>
              </a:rPr>
              <a:t>cgi.com</a:t>
            </a:r>
          </a:p>
        </p:txBody>
      </p:sp>
      <p:pic>
        <p:nvPicPr>
          <p:cNvPr id="9" name="CGI logo" descr="CGI Inc. logo">
            <a:extLst>
              <a:ext uri="{FF2B5EF4-FFF2-40B4-BE49-F238E27FC236}">
                <a16:creationId xmlns:a16="http://schemas.microsoft.com/office/drawing/2014/main" id="{111D3D6F-64DF-AD14-431C-D34E7E845DE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893670" y="5372174"/>
            <a:ext cx="1548659" cy="720650"/>
          </a:xfrm>
          <a:prstGeom prst="rect">
            <a:avLst/>
          </a:prstGeom>
        </p:spPr>
      </p:pic>
      <p:sp>
        <p:nvSpPr>
          <p:cNvPr id="3" name="Footer Placeholder 2">
            <a:extLst>
              <a:ext uri="{FF2B5EF4-FFF2-40B4-BE49-F238E27FC236}">
                <a16:creationId xmlns:a16="http://schemas.microsoft.com/office/drawing/2014/main" id="{0A416AD6-6C56-B972-2AB5-EF9AC998FC78}"/>
              </a:ext>
            </a:extLst>
          </p:cNvPr>
          <p:cNvSpPr>
            <a:spLocks noGrp="1"/>
          </p:cNvSpPr>
          <p:nvPr>
            <p:ph type="ftr" sz="quarter" idx="13"/>
          </p:nvPr>
        </p:nvSpPr>
        <p:spPr/>
        <p:txBody>
          <a:bodyPr/>
          <a:lstStyle/>
          <a:p>
            <a:endParaRPr lang="en-US" noProof="0" dirty="0"/>
          </a:p>
        </p:txBody>
      </p:sp>
      <p:sp>
        <p:nvSpPr>
          <p:cNvPr id="4" name="TextBox 3">
            <a:extLst>
              <a:ext uri="{FF2B5EF4-FFF2-40B4-BE49-F238E27FC236}">
                <a16:creationId xmlns:a16="http://schemas.microsoft.com/office/drawing/2014/main" id="{3A520050-78C8-D59C-A36C-DCAFD6D16DDF}"/>
              </a:ext>
            </a:extLst>
          </p:cNvPr>
          <p:cNvSpPr txBox="1">
            <a:spLocks/>
          </p:cNvSpPr>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dirty="0"/>
          </a:p>
        </p:txBody>
      </p:sp>
      <p:sp>
        <p:nvSpPr>
          <p:cNvPr id="6" name="Slide Number Placeholder 7">
            <a:extLst>
              <a:ext uri="{FF2B5EF4-FFF2-40B4-BE49-F238E27FC236}">
                <a16:creationId xmlns:a16="http://schemas.microsoft.com/office/drawing/2014/main" id="{C1D36EEA-528E-E267-D6EC-07BC9DCF7DC0}"/>
              </a:ext>
              <a:ext uri="{C183D7F6-B498-43B3-948B-1728B52AA6E4}">
                <adec:decorative xmlns:adec="http://schemas.microsoft.com/office/drawing/2017/decorative" val="1"/>
              </a:ext>
            </a:extLst>
          </p:cNvPr>
          <p:cNvSpPr>
            <a:spLocks noGrp="1"/>
          </p:cNvSpPr>
          <p:nvPr>
            <p:ph type="sldNum" sz="quarter" idx="12"/>
          </p:nvPr>
        </p:nvSpPr>
        <p:spPr>
          <a:xfrm>
            <a:off x="11163034" y="6967728"/>
            <a:ext cx="261660" cy="137160"/>
          </a:xfrm>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1619616637"/>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slide B – Preset tagline+descriptio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22672E-5DB6-C990-E754-D74675986889}"/>
              </a:ext>
            </a:extLst>
          </p:cNvPr>
          <p:cNvSpPr>
            <a:spLocks noGrp="1"/>
          </p:cNvSpPr>
          <p:nvPr>
            <p:ph type="title" hasCustomPrompt="1"/>
          </p:nvPr>
        </p:nvSpPr>
        <p:spPr>
          <a:xfrm>
            <a:off x="397795" y="-3497179"/>
            <a:ext cx="10658475" cy="3452361"/>
          </a:xfrm>
        </p:spPr>
        <p:txBody>
          <a:bodyPr/>
          <a:lstStyle>
            <a:lvl1pPr>
              <a:defRPr>
                <a:solidFill>
                  <a:srgbClr val="E6E6E6"/>
                </a:solidFill>
              </a:defRPr>
            </a:lvl1pPr>
          </a:lstStyle>
          <a:p>
            <a:r>
              <a:rPr lang="en-US" sz="2800" noProof="0" dirty="0"/>
              <a:t>Insights you can act on. Founded in 1976, CGI is among the largest IT and business consulting services firms in the world.</a:t>
            </a:r>
            <a:br>
              <a:rPr lang="en-US" sz="2800" noProof="0" dirty="0"/>
            </a:br>
            <a:br>
              <a:rPr lang="en-US" sz="2800" noProof="0" dirty="0"/>
            </a:br>
            <a:r>
              <a:rPr lang="en-US" sz="2800" noProof="0" dirty="0"/>
              <a:t>We are insights-driven and outcomes-based to help accelerate returns on your investments. Across hundreds of locations worldwide, we provide comprehensive, scalable and sustainable IT and business consulting services that are informed globally and delivered locally.</a:t>
            </a:r>
          </a:p>
        </p:txBody>
      </p:sp>
      <p:sp>
        <p:nvSpPr>
          <p:cNvPr id="5" name="TextBox 4">
            <a:extLst>
              <a:ext uri="{FF2B5EF4-FFF2-40B4-BE49-F238E27FC236}">
                <a16:creationId xmlns:a16="http://schemas.microsoft.com/office/drawing/2014/main" id="{056F8F7F-95BE-A79F-1143-BCA981115B28}"/>
              </a:ext>
            </a:extLst>
          </p:cNvPr>
          <p:cNvSpPr txBox="1">
            <a:spLocks/>
          </p:cNvSpPr>
          <p:nvPr userDrawn="1"/>
        </p:nvSpPr>
        <p:spPr>
          <a:xfrm>
            <a:off x="740664" y="621792"/>
            <a:ext cx="6080760" cy="2862072"/>
          </a:xfrm>
          <a:prstGeom prst="rect">
            <a:avLst/>
          </a:prstGeom>
          <a:ln>
            <a:noFill/>
          </a:ln>
        </p:spPr>
        <p:txBody>
          <a:bodyPr vert="horz" wrap="square" lIns="0" tIns="0" rIns="0" bIns="0" rtlCol="0" anchor="b" anchorCtr="0">
            <a:noAutofit/>
          </a:bodyPr>
          <a:lstStyle/>
          <a:p>
            <a:pPr algn="l">
              <a:lnSpc>
                <a:spcPct val="80000"/>
              </a:lnSpc>
            </a:pPr>
            <a:r>
              <a:rPr lang="en-US" sz="6000" noProof="0" dirty="0"/>
              <a:t>Insights you </a:t>
            </a:r>
            <a:br>
              <a:rPr lang="en-US" sz="6000" noProof="0" dirty="0"/>
            </a:br>
            <a:r>
              <a:rPr lang="en-US" sz="6000" noProof="0" dirty="0"/>
              <a:t>can act on</a:t>
            </a:r>
          </a:p>
        </p:txBody>
      </p:sp>
      <p:sp>
        <p:nvSpPr>
          <p:cNvPr id="2" name="TextBox 1">
            <a:extLst>
              <a:ext uri="{FF2B5EF4-FFF2-40B4-BE49-F238E27FC236}">
                <a16:creationId xmlns:a16="http://schemas.microsoft.com/office/drawing/2014/main" id="{49E263F4-A59C-0AAB-130B-605830B3CE86}"/>
              </a:ext>
            </a:extLst>
          </p:cNvPr>
          <p:cNvSpPr txBox="1">
            <a:spLocks/>
          </p:cNvSpPr>
          <p:nvPr userDrawn="1"/>
        </p:nvSpPr>
        <p:spPr>
          <a:xfrm>
            <a:off x="768096" y="3730752"/>
            <a:ext cx="6089904" cy="2020824"/>
          </a:xfrm>
          <a:prstGeom prst="rect">
            <a:avLst/>
          </a:prstGeom>
        </p:spPr>
        <p:txBody>
          <a:bodyPr vert="horz" wrap="square" lIns="0" tIns="0" rIns="0" bIns="0" rtlCol="0" anchor="t" anchorCtr="0">
            <a:normAutofit/>
          </a:bodyPr>
          <a:lstStyle/>
          <a:p>
            <a:r>
              <a:rPr lang="en-US" sz="1600" noProof="0" dirty="0"/>
              <a:t>Founded in 1976, CGI is among the largest IT and business consulting services firms in the world.</a:t>
            </a:r>
          </a:p>
          <a:p>
            <a:endParaRPr lang="en-US" sz="1600" noProof="0" dirty="0"/>
          </a:p>
          <a:p>
            <a:r>
              <a:rPr lang="en-US" sz="1600" noProof="0" dirty="0"/>
              <a:t>We are insights-driven and outcomes-based to help accelerate returns on your investments. Across hundreds of locations worldwide, we provide comprehensive, scalable and sustainable </a:t>
            </a:r>
            <a:br>
              <a:rPr lang="en-US" sz="1600" noProof="0" dirty="0"/>
            </a:br>
            <a:r>
              <a:rPr lang="en-US" sz="1600" noProof="0" dirty="0"/>
              <a:t>IT and business consulting services that are informed globally </a:t>
            </a:r>
            <a:br>
              <a:rPr lang="en-US" sz="1600" noProof="0" dirty="0"/>
            </a:br>
            <a:r>
              <a:rPr lang="en-US" sz="1600" noProof="0" dirty="0"/>
              <a:t>and delivered locally.</a:t>
            </a:r>
          </a:p>
          <a:p>
            <a:pPr algn="l"/>
            <a:endParaRPr lang="en-US" sz="1600" noProof="0" dirty="0"/>
          </a:p>
        </p:txBody>
      </p:sp>
      <p:sp>
        <p:nvSpPr>
          <p:cNvPr id="7" name="Freeform 6">
            <a:extLst>
              <a:ext uri="{FF2B5EF4-FFF2-40B4-BE49-F238E27FC236}">
                <a16:creationId xmlns:a16="http://schemas.microsoft.com/office/drawing/2014/main" id="{32D4678C-2B7C-5FAB-B4AE-FC0F899FD829}"/>
              </a:ext>
              <a:ext uri="{C183D7F6-B498-43B3-948B-1728B52AA6E4}">
                <adec:decorative xmlns:adec="http://schemas.microsoft.com/office/drawing/2017/decorative" val="1"/>
              </a:ext>
            </a:extLst>
          </p:cNvPr>
          <p:cNvSpPr>
            <a:spLocks noChangeAspect="1"/>
          </p:cNvSpPr>
          <p:nvPr userDrawn="1"/>
        </p:nvSpPr>
        <p:spPr bwMode="auto">
          <a:xfrm rot="16200000" flipH="1">
            <a:off x="7620857" y="764318"/>
            <a:ext cx="3813048" cy="3814762"/>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dirty="0">
              <a:solidFill>
                <a:schemeClr val="bg1"/>
              </a:solidFill>
              <a:cs typeface="Arial" pitchFamily="34" charset="0"/>
            </a:endParaRPr>
          </a:p>
        </p:txBody>
      </p:sp>
      <p:sp>
        <p:nvSpPr>
          <p:cNvPr id="8" name="Textbox 3">
            <a:extLst>
              <a:ext uri="{FF2B5EF4-FFF2-40B4-BE49-F238E27FC236}">
                <a16:creationId xmlns:a16="http://schemas.microsoft.com/office/drawing/2014/main" id="{A897A659-5409-C506-A5D2-56F65EA48F91}"/>
              </a:ext>
            </a:extLst>
          </p:cNvPr>
          <p:cNvSpPr txBox="1">
            <a:spLocks/>
          </p:cNvSpPr>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US" sz="1400" b="1" noProof="0" dirty="0">
                <a:cs typeface="Arial" pitchFamily="34" charset="0"/>
              </a:rPr>
              <a:t>cgi.com</a:t>
            </a:r>
          </a:p>
        </p:txBody>
      </p:sp>
      <p:pic>
        <p:nvPicPr>
          <p:cNvPr id="9" name="CGI logo" descr="CGI Inc. logo">
            <a:extLst>
              <a:ext uri="{FF2B5EF4-FFF2-40B4-BE49-F238E27FC236}">
                <a16:creationId xmlns:a16="http://schemas.microsoft.com/office/drawing/2014/main" id="{111D3D6F-64DF-AD14-431C-D34E7E845DE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893670" y="5372174"/>
            <a:ext cx="1548659" cy="720650"/>
          </a:xfrm>
          <a:prstGeom prst="rect">
            <a:avLst/>
          </a:prstGeom>
        </p:spPr>
      </p:pic>
      <p:sp>
        <p:nvSpPr>
          <p:cNvPr id="3" name="Footer Placeholder 2">
            <a:extLst>
              <a:ext uri="{FF2B5EF4-FFF2-40B4-BE49-F238E27FC236}">
                <a16:creationId xmlns:a16="http://schemas.microsoft.com/office/drawing/2014/main" id="{8310FF9F-E094-3A43-0544-57A6C89432AA}"/>
              </a:ext>
            </a:extLst>
          </p:cNvPr>
          <p:cNvSpPr>
            <a:spLocks noGrp="1"/>
          </p:cNvSpPr>
          <p:nvPr>
            <p:ph type="ftr" sz="quarter" idx="13"/>
          </p:nvPr>
        </p:nvSpPr>
        <p:spPr/>
        <p:txBody>
          <a:bodyPr/>
          <a:lstStyle/>
          <a:p>
            <a:endParaRPr lang="en-US" noProof="0" dirty="0"/>
          </a:p>
        </p:txBody>
      </p:sp>
      <p:sp>
        <p:nvSpPr>
          <p:cNvPr id="4" name="TextBox 3">
            <a:extLst>
              <a:ext uri="{FF2B5EF4-FFF2-40B4-BE49-F238E27FC236}">
                <a16:creationId xmlns:a16="http://schemas.microsoft.com/office/drawing/2014/main" id="{0C57FE94-C0F6-6B34-3783-4C7D2A79BC72}"/>
              </a:ext>
            </a:extLst>
          </p:cNvPr>
          <p:cNvSpPr txBox="1">
            <a:spLocks/>
          </p:cNvSpPr>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dirty="0"/>
          </a:p>
        </p:txBody>
      </p:sp>
      <p:sp>
        <p:nvSpPr>
          <p:cNvPr id="6" name="Slide Number Placeholder 7">
            <a:extLst>
              <a:ext uri="{FF2B5EF4-FFF2-40B4-BE49-F238E27FC236}">
                <a16:creationId xmlns:a16="http://schemas.microsoft.com/office/drawing/2014/main" id="{34BF6578-924E-900F-FBB2-D851251DEFBD}"/>
              </a:ext>
              <a:ext uri="{C183D7F6-B498-43B3-948B-1728B52AA6E4}">
                <adec:decorative xmlns:adec="http://schemas.microsoft.com/office/drawing/2017/decorative" val="1"/>
              </a:ext>
            </a:extLst>
          </p:cNvPr>
          <p:cNvSpPr>
            <a:spLocks noGrp="1"/>
          </p:cNvSpPr>
          <p:nvPr>
            <p:ph type="sldNum" sz="quarter" idx="12"/>
          </p:nvPr>
        </p:nvSpPr>
        <p:spPr>
          <a:xfrm>
            <a:off x="11163034" y="6967728"/>
            <a:ext cx="261660" cy="137160"/>
          </a:xfrm>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3965840994"/>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slide – Preset About CGI">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60A1F69-B5CC-5702-52E4-2ADAE4CEA12F}"/>
              </a:ext>
            </a:extLst>
          </p:cNvPr>
          <p:cNvSpPr>
            <a:spLocks noGrp="1"/>
          </p:cNvSpPr>
          <p:nvPr>
            <p:ph type="title" hasCustomPrompt="1"/>
          </p:nvPr>
        </p:nvSpPr>
        <p:spPr>
          <a:xfrm>
            <a:off x="821072" y="-1203159"/>
            <a:ext cx="10658475" cy="1148295"/>
          </a:xfrm>
        </p:spPr>
        <p:txBody>
          <a:bodyPr>
            <a:noAutofit/>
          </a:bodyPr>
          <a:lstStyle>
            <a:lvl1pPr>
              <a:defRPr sz="1200" b="0">
                <a:solidFill>
                  <a:srgbClr val="E6E6E6"/>
                </a:solidFill>
              </a:defRPr>
            </a:lvl1pPr>
          </a:lstStyle>
          <a:p>
            <a:pPr algn="l"/>
            <a:r>
              <a:rPr lang="en-US" b="0" noProof="0" dirty="0">
                <a:solidFill>
                  <a:srgbClr val="E6E6E6"/>
                </a:solidFill>
              </a:rPr>
              <a:t>About CGI </a:t>
            </a:r>
            <a:br>
              <a:rPr lang="en-US" b="0" noProof="0" dirty="0">
                <a:solidFill>
                  <a:srgbClr val="E6E6E6"/>
                </a:solidFill>
              </a:rPr>
            </a:br>
            <a:r>
              <a:rPr lang="en-US" b="0" noProof="0" dirty="0">
                <a:solidFill>
                  <a:srgbClr val="E6E6E6"/>
                </a:solidFill>
              </a:rPr>
              <a:t>Insights you can act on</a:t>
            </a:r>
            <a:br>
              <a:rPr lang="en-US" b="0" noProof="0" dirty="0">
                <a:solidFill>
                  <a:srgbClr val="E6E6E6"/>
                </a:solidFill>
              </a:rPr>
            </a:br>
            <a:r>
              <a:rPr lang="en-US" b="0" noProof="0" dirty="0">
                <a:solidFill>
                  <a:srgbClr val="E6E6E6"/>
                </a:solidFill>
              </a:rPr>
              <a:t>Founded in 1976, CGI is among the largest IT and business consulting services firms in the world.</a:t>
            </a:r>
            <a:br>
              <a:rPr lang="en-US" b="0" noProof="0" dirty="0">
                <a:solidFill>
                  <a:srgbClr val="E6E6E6"/>
                </a:solidFill>
              </a:rPr>
            </a:br>
            <a:r>
              <a:rPr lang="en-US" b="0" noProof="0" dirty="0">
                <a:solidFill>
                  <a:srgbClr val="E6E6E6"/>
                </a:solidFill>
              </a:rPr>
              <a:t>We are insights-driven and outcomes-based to help accelerate returns on your investments. Across hundreds of locations worldwide, we provide comprehensive, scalable and sustainable IT and business consulting services that are informed globally and delivered locally.</a:t>
            </a:r>
            <a:br>
              <a:rPr lang="en-US" b="0" noProof="0" dirty="0">
                <a:solidFill>
                  <a:srgbClr val="E6E6E6"/>
                </a:solidFill>
              </a:rPr>
            </a:br>
            <a:r>
              <a:rPr lang="en-US" b="0" noProof="0" dirty="0">
                <a:solidFill>
                  <a:srgbClr val="E6E6E6"/>
                </a:solidFill>
              </a:rPr>
              <a:t>cgi.com</a:t>
            </a:r>
            <a:br>
              <a:rPr lang="en-US" b="0" noProof="0" dirty="0">
                <a:solidFill>
                  <a:srgbClr val="E6E6E6"/>
                </a:solidFill>
              </a:rPr>
            </a:br>
            <a:endParaRPr lang="en-US" b="0" noProof="0" dirty="0">
              <a:solidFill>
                <a:srgbClr val="E6E6E6"/>
              </a:solidFill>
            </a:endParaRPr>
          </a:p>
        </p:txBody>
      </p:sp>
      <p:sp>
        <p:nvSpPr>
          <p:cNvPr id="2" name="TextBox 1">
            <a:extLst>
              <a:ext uri="{FF2B5EF4-FFF2-40B4-BE49-F238E27FC236}">
                <a16:creationId xmlns:a16="http://schemas.microsoft.com/office/drawing/2014/main" id="{4B3C3E2A-4A56-B0A7-0B73-15E80F6D3BDB}"/>
              </a:ext>
            </a:extLst>
          </p:cNvPr>
          <p:cNvSpPr txBox="1"/>
          <p:nvPr userDrawn="1"/>
        </p:nvSpPr>
        <p:spPr>
          <a:xfrm>
            <a:off x="766763" y="3282696"/>
            <a:ext cx="4608576" cy="320040"/>
          </a:xfrm>
          <a:prstGeom prst="rect">
            <a:avLst/>
          </a:prstGeom>
        </p:spPr>
        <p:txBody>
          <a:bodyPr vert="horz" wrap="square" lIns="0" tIns="0" rIns="0" bIns="0" rtlCol="0" anchor="t" anchorCtr="0">
            <a:normAutofit/>
          </a:bodyPr>
          <a:lstStyle/>
          <a:p>
            <a:pPr algn="l"/>
            <a:r>
              <a:rPr lang="en-US" b="1" noProof="0" dirty="0">
                <a:solidFill>
                  <a:srgbClr val="E31937"/>
                </a:solidFill>
              </a:rPr>
              <a:t>About CGI</a:t>
            </a:r>
          </a:p>
        </p:txBody>
      </p:sp>
      <p:sp>
        <p:nvSpPr>
          <p:cNvPr id="8" name="TextBox 7">
            <a:extLst>
              <a:ext uri="{FF2B5EF4-FFF2-40B4-BE49-F238E27FC236}">
                <a16:creationId xmlns:a16="http://schemas.microsoft.com/office/drawing/2014/main" id="{7B2627C1-E12E-A20D-EBCC-1D0135C82DE2}"/>
              </a:ext>
            </a:extLst>
          </p:cNvPr>
          <p:cNvSpPr txBox="1"/>
          <p:nvPr userDrawn="1"/>
        </p:nvSpPr>
        <p:spPr>
          <a:xfrm>
            <a:off x="766762" y="3858768"/>
            <a:ext cx="4608513" cy="2231136"/>
          </a:xfrm>
          <a:prstGeom prst="rect">
            <a:avLst/>
          </a:prstGeom>
        </p:spPr>
        <p:txBody>
          <a:bodyPr vert="horz" wrap="square" lIns="0" tIns="0" rIns="0" bIns="0" rtlCol="0" anchor="t" anchorCtr="0">
            <a:normAutofit/>
          </a:bodyPr>
          <a:lstStyle/>
          <a:p>
            <a:pPr>
              <a:lnSpc>
                <a:spcPct val="110000"/>
              </a:lnSpc>
              <a:spcBef>
                <a:spcPts val="500"/>
              </a:spcBef>
            </a:pPr>
            <a:r>
              <a:rPr lang="en-US" sz="1200" b="1" noProof="0" dirty="0"/>
              <a:t>Insights you can act on</a:t>
            </a:r>
          </a:p>
          <a:p>
            <a:pPr>
              <a:lnSpc>
                <a:spcPct val="110000"/>
              </a:lnSpc>
              <a:spcBef>
                <a:spcPts val="500"/>
              </a:spcBef>
              <a:spcAft>
                <a:spcPts val="600"/>
              </a:spcAft>
            </a:pPr>
            <a:r>
              <a:rPr lang="en-US" sz="1200" noProof="0" dirty="0"/>
              <a:t>Founded in 1976, CGI is among the largest IT and business consulting services firms in the world.</a:t>
            </a:r>
          </a:p>
          <a:p>
            <a:pPr marL="0" indent="0">
              <a:lnSpc>
                <a:spcPct val="110000"/>
              </a:lnSpc>
              <a:spcBef>
                <a:spcPts val="500"/>
              </a:spcBef>
              <a:spcAft>
                <a:spcPts val="600"/>
              </a:spcAft>
            </a:pPr>
            <a:r>
              <a:rPr lang="en-US" sz="1200" noProof="0" dirty="0"/>
              <a:t>We are insights-driven and outcomes-based to help accelerate returns on your investments. Across hundreds of locations worldwide, we provide comprehensive, scalable and sustainable </a:t>
            </a:r>
            <a:br>
              <a:rPr lang="en-US" sz="1200" noProof="0" dirty="0"/>
            </a:br>
            <a:r>
              <a:rPr lang="en-US" sz="1200" noProof="0" dirty="0"/>
              <a:t>IT and business consulting services that are informed globally and delivered locally.</a:t>
            </a:r>
          </a:p>
          <a:p>
            <a:pPr>
              <a:lnSpc>
                <a:spcPct val="110000"/>
              </a:lnSpc>
              <a:spcBef>
                <a:spcPts val="500"/>
              </a:spcBef>
              <a:spcAft>
                <a:spcPts val="600"/>
              </a:spcAft>
            </a:pPr>
            <a:r>
              <a:rPr lang="en-US" sz="1200" b="1" noProof="0" dirty="0"/>
              <a:t>cgi.com</a:t>
            </a:r>
          </a:p>
        </p:txBody>
      </p:sp>
      <p:pic>
        <p:nvPicPr>
          <p:cNvPr id="7" name="Image 6" descr="CGI Inc. logo">
            <a:extLst>
              <a:ext uri="{FF2B5EF4-FFF2-40B4-BE49-F238E27FC236}">
                <a16:creationId xmlns:a16="http://schemas.microsoft.com/office/drawing/2014/main" id="{626F09B8-6289-D048-8199-4C52FCE2640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893670" y="5372174"/>
            <a:ext cx="1548659" cy="720650"/>
          </a:xfrm>
          <a:prstGeom prst="rect">
            <a:avLst/>
          </a:prstGeom>
        </p:spPr>
      </p:pic>
      <p:sp>
        <p:nvSpPr>
          <p:cNvPr id="3" name="Footer Placeholder 2">
            <a:extLst>
              <a:ext uri="{FF2B5EF4-FFF2-40B4-BE49-F238E27FC236}">
                <a16:creationId xmlns:a16="http://schemas.microsoft.com/office/drawing/2014/main" id="{95BF8B7B-FCFC-45CF-773C-C0190909605C}"/>
              </a:ext>
            </a:extLst>
          </p:cNvPr>
          <p:cNvSpPr>
            <a:spLocks noGrp="1"/>
          </p:cNvSpPr>
          <p:nvPr>
            <p:ph type="ftr" sz="quarter" idx="13"/>
          </p:nvPr>
        </p:nvSpPr>
        <p:spPr/>
        <p:txBody>
          <a:bodyPr/>
          <a:lstStyle/>
          <a:p>
            <a:endParaRPr lang="en-US" noProof="0" dirty="0"/>
          </a:p>
        </p:txBody>
      </p:sp>
      <p:sp>
        <p:nvSpPr>
          <p:cNvPr id="4" name="TextBox 3">
            <a:extLst>
              <a:ext uri="{FF2B5EF4-FFF2-40B4-BE49-F238E27FC236}">
                <a16:creationId xmlns:a16="http://schemas.microsoft.com/office/drawing/2014/main" id="{34BB9D9E-BEEE-51E3-062F-07D099B91776}"/>
              </a:ext>
            </a:extLst>
          </p:cNvPr>
          <p:cNvSpPr txBox="1"/>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dirty="0"/>
          </a:p>
        </p:txBody>
      </p:sp>
      <p:sp>
        <p:nvSpPr>
          <p:cNvPr id="5" name="Slide Number Placeholder 7">
            <a:extLst>
              <a:ext uri="{FF2B5EF4-FFF2-40B4-BE49-F238E27FC236}">
                <a16:creationId xmlns:a16="http://schemas.microsoft.com/office/drawing/2014/main" id="{B5806568-20EF-02F7-9776-193BEBDD3B43}"/>
              </a:ext>
              <a:ext uri="{C183D7F6-B498-43B3-948B-1728B52AA6E4}">
                <adec:decorative xmlns:adec="http://schemas.microsoft.com/office/drawing/2017/decorative" val="1"/>
              </a:ext>
            </a:extLst>
          </p:cNvPr>
          <p:cNvSpPr>
            <a:spLocks noGrp="1"/>
          </p:cNvSpPr>
          <p:nvPr>
            <p:ph type="sldNum" sz="quarter" idx="12"/>
          </p:nvPr>
        </p:nvSpPr>
        <p:spPr>
          <a:xfrm>
            <a:off x="11163034" y="6967728"/>
            <a:ext cx="261660" cy="137160"/>
          </a:xfrm>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417564742"/>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Read Only - End of slide layouts">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dirty="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dirty="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t" anchorCtr="0">
            <a:normAutofit/>
          </a:bodyPr>
          <a:lstStyle/>
          <a:p>
            <a:pPr algn="ctr"/>
            <a:endParaRPr lang="en-US" sz="34400" dirty="0">
              <a:solidFill>
                <a:schemeClr val="bg1"/>
              </a:solidFill>
            </a:endParaRPr>
          </a:p>
        </p:txBody>
      </p:sp>
    </p:spTree>
    <p:extLst>
      <p:ext uri="{BB962C8B-B14F-4D97-AF65-F5344CB8AC3E}">
        <p14:creationId xmlns:p14="http://schemas.microsoft.com/office/powerpoint/2010/main" val="3852600361"/>
      </p:ext>
    </p:extLst>
  </p:cSld>
  <p:clrMapOvr>
    <a:masterClrMapping/>
  </p:clrMapOvr>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1.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16" Type="http://schemas.openxmlformats.org/officeDocument/2006/relationships/slideLayout" Target="../slideLayouts/slideLayout31.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5" Type="http://schemas.openxmlformats.org/officeDocument/2006/relationships/slideLayout" Target="../slideLayouts/slideLayout20.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77" Type="http://schemas.openxmlformats.org/officeDocument/2006/relationships/slideLayout" Target="../slideLayouts/slideLayout92.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 Id="rId67" Type="http://schemas.openxmlformats.org/officeDocument/2006/relationships/slideLayout" Target="../slideLayouts/slideLayout82.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slideLayout" Target="../slideLayouts/slideLayout77.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83" Type="http://schemas.openxmlformats.org/officeDocument/2006/relationships/slideLayout" Target="../slideLayouts/slideLayout98.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theme" Target="../theme/theme2.xml"/><Relationship Id="rId61" Type="http://schemas.openxmlformats.org/officeDocument/2006/relationships/slideLayout" Target="../slideLayouts/slideLayout76.xml"/><Relationship Id="rId82" Type="http://schemas.openxmlformats.org/officeDocument/2006/relationships/slideLayout" Target="../slideLayouts/slideLayout9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47" Type="http://schemas.openxmlformats.org/officeDocument/2006/relationships/slideLayout" Target="../slideLayouts/slideLayout148.xml"/><Relationship Id="rId50" Type="http://schemas.openxmlformats.org/officeDocument/2006/relationships/slideLayout" Target="../slideLayouts/slideLayout151.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9" Type="http://schemas.openxmlformats.org/officeDocument/2006/relationships/slideLayout" Target="../slideLayouts/slideLayout130.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45" Type="http://schemas.openxmlformats.org/officeDocument/2006/relationships/slideLayout" Target="../slideLayouts/slideLayout146.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49" Type="http://schemas.openxmlformats.org/officeDocument/2006/relationships/slideLayout" Target="../slideLayouts/slideLayout150.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slideLayout" Target="../slideLayouts/slideLayout145.xml"/><Relationship Id="rId52" Type="http://schemas.openxmlformats.org/officeDocument/2006/relationships/theme" Target="../theme/theme3.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slideLayout" Target="../slideLayouts/slideLayout144.xml"/><Relationship Id="rId48" Type="http://schemas.openxmlformats.org/officeDocument/2006/relationships/slideLayout" Target="../slideLayouts/slideLayout149.xml"/><Relationship Id="rId8" Type="http://schemas.openxmlformats.org/officeDocument/2006/relationships/slideLayout" Target="../slideLayouts/slideLayout109.xml"/><Relationship Id="rId51" Type="http://schemas.openxmlformats.org/officeDocument/2006/relationships/slideLayout" Target="../slideLayouts/slideLayout152.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 Id="rId46" Type="http://schemas.openxmlformats.org/officeDocument/2006/relationships/slideLayout" Target="../slideLayouts/slideLayout147.xml"/><Relationship Id="rId20" Type="http://schemas.openxmlformats.org/officeDocument/2006/relationships/slideLayout" Target="../slideLayouts/slideLayout121.xml"/><Relationship Id="rId41" Type="http://schemas.openxmlformats.org/officeDocument/2006/relationships/slideLayout" Target="../slideLayouts/slideLayout142.xml"/><Relationship Id="rId1" Type="http://schemas.openxmlformats.org/officeDocument/2006/relationships/slideLayout" Target="../slideLayouts/slideLayout102.xml"/><Relationship Id="rId6" Type="http://schemas.openxmlformats.org/officeDocument/2006/relationships/slideLayout" Target="../slideLayouts/slideLayout10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9" Type="http://schemas.openxmlformats.org/officeDocument/2006/relationships/slideLayout" Target="../slideLayouts/slideLayout191.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42" Type="http://schemas.openxmlformats.org/officeDocument/2006/relationships/slideLayout" Target="../slideLayouts/slideLayout194.xml"/><Relationship Id="rId47" Type="http://schemas.openxmlformats.org/officeDocument/2006/relationships/slideLayout" Target="../slideLayouts/slideLayout199.xml"/><Relationship Id="rId50" Type="http://schemas.openxmlformats.org/officeDocument/2006/relationships/theme" Target="../theme/theme4.xml"/><Relationship Id="rId7" Type="http://schemas.openxmlformats.org/officeDocument/2006/relationships/slideLayout" Target="../slideLayouts/slideLayout15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9" Type="http://schemas.openxmlformats.org/officeDocument/2006/relationships/slideLayout" Target="../slideLayouts/slideLayout181.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slideLayout" Target="../slideLayouts/slideLayout189.xml"/><Relationship Id="rId40" Type="http://schemas.openxmlformats.org/officeDocument/2006/relationships/slideLayout" Target="../slideLayouts/slideLayout192.xml"/><Relationship Id="rId45" Type="http://schemas.openxmlformats.org/officeDocument/2006/relationships/slideLayout" Target="../slideLayouts/slideLayout197.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49" Type="http://schemas.openxmlformats.org/officeDocument/2006/relationships/slideLayout" Target="../slideLayouts/slideLayout201.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4" Type="http://schemas.openxmlformats.org/officeDocument/2006/relationships/slideLayout" Target="../slideLayouts/slideLayout196.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 Id="rId43" Type="http://schemas.openxmlformats.org/officeDocument/2006/relationships/slideLayout" Target="../slideLayouts/slideLayout195.xml"/><Relationship Id="rId48" Type="http://schemas.openxmlformats.org/officeDocument/2006/relationships/slideLayout" Target="../slideLayouts/slideLayout200.xml"/><Relationship Id="rId8" Type="http://schemas.openxmlformats.org/officeDocument/2006/relationships/slideLayout" Target="../slideLayouts/slideLayout160.xml"/><Relationship Id="rId3" Type="http://schemas.openxmlformats.org/officeDocument/2006/relationships/slideLayout" Target="../slideLayouts/slideLayout155.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slideLayout" Target="../slideLayouts/slideLayout190.xml"/><Relationship Id="rId46" Type="http://schemas.openxmlformats.org/officeDocument/2006/relationships/slideLayout" Target="../slideLayouts/slideLayout198.xml"/><Relationship Id="rId20" Type="http://schemas.openxmlformats.org/officeDocument/2006/relationships/slideLayout" Target="../slideLayouts/slideLayout172.xml"/><Relationship Id="rId41" Type="http://schemas.openxmlformats.org/officeDocument/2006/relationships/slideLayout" Target="../slideLayouts/slideLayout193.xml"/><Relationship Id="rId1" Type="http://schemas.openxmlformats.org/officeDocument/2006/relationships/slideLayout" Target="../slideLayouts/slideLayout153.xml"/><Relationship Id="rId6" Type="http://schemas.openxmlformats.org/officeDocument/2006/relationships/slideLayout" Target="../slideLayouts/slideLayout15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9" Type="http://schemas.openxmlformats.org/officeDocument/2006/relationships/slideLayout" Target="../slideLayouts/slideLayout240.xml"/><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42" Type="http://schemas.openxmlformats.org/officeDocument/2006/relationships/slideLayout" Target="../slideLayouts/slideLayout243.xml"/><Relationship Id="rId47" Type="http://schemas.openxmlformats.org/officeDocument/2006/relationships/slideLayout" Target="../slideLayouts/slideLayout248.xml"/><Relationship Id="rId50" Type="http://schemas.openxmlformats.org/officeDocument/2006/relationships/slideLayout" Target="../slideLayouts/slideLayout251.xml"/><Relationship Id="rId55" Type="http://schemas.openxmlformats.org/officeDocument/2006/relationships/slideLayout" Target="../slideLayouts/slideLayout256.xml"/><Relationship Id="rId7" Type="http://schemas.openxmlformats.org/officeDocument/2006/relationships/slideLayout" Target="../slideLayouts/slideLayout208.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9" Type="http://schemas.openxmlformats.org/officeDocument/2006/relationships/slideLayout" Target="../slideLayouts/slideLayout230.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slideLayout" Target="../slideLayouts/slideLayout238.xml"/><Relationship Id="rId40" Type="http://schemas.openxmlformats.org/officeDocument/2006/relationships/slideLayout" Target="../slideLayouts/slideLayout241.xml"/><Relationship Id="rId45" Type="http://schemas.openxmlformats.org/officeDocument/2006/relationships/slideLayout" Target="../slideLayouts/slideLayout246.xml"/><Relationship Id="rId53" Type="http://schemas.openxmlformats.org/officeDocument/2006/relationships/slideLayout" Target="../slideLayouts/slideLayout254.xml"/><Relationship Id="rId58" Type="http://schemas.openxmlformats.org/officeDocument/2006/relationships/slideLayout" Target="../slideLayouts/slideLayout259.xml"/><Relationship Id="rId5" Type="http://schemas.openxmlformats.org/officeDocument/2006/relationships/slideLayout" Target="../slideLayouts/slideLayout206.xml"/><Relationship Id="rId19" Type="http://schemas.openxmlformats.org/officeDocument/2006/relationships/slideLayout" Target="../slideLayouts/slideLayout220.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43" Type="http://schemas.openxmlformats.org/officeDocument/2006/relationships/slideLayout" Target="../slideLayouts/slideLayout244.xml"/><Relationship Id="rId48" Type="http://schemas.openxmlformats.org/officeDocument/2006/relationships/slideLayout" Target="../slideLayouts/slideLayout249.xml"/><Relationship Id="rId56" Type="http://schemas.openxmlformats.org/officeDocument/2006/relationships/slideLayout" Target="../slideLayouts/slideLayout257.xml"/><Relationship Id="rId8" Type="http://schemas.openxmlformats.org/officeDocument/2006/relationships/slideLayout" Target="../slideLayouts/slideLayout209.xml"/><Relationship Id="rId51" Type="http://schemas.openxmlformats.org/officeDocument/2006/relationships/slideLayout" Target="../slideLayouts/slideLayout252.xml"/><Relationship Id="rId3" Type="http://schemas.openxmlformats.org/officeDocument/2006/relationships/slideLayout" Target="../slideLayouts/slideLayout204.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slideLayout" Target="../slideLayouts/slideLayout239.xml"/><Relationship Id="rId46" Type="http://schemas.openxmlformats.org/officeDocument/2006/relationships/slideLayout" Target="../slideLayouts/slideLayout247.xml"/><Relationship Id="rId59" Type="http://schemas.openxmlformats.org/officeDocument/2006/relationships/slideLayout" Target="../slideLayouts/slideLayout260.xml"/><Relationship Id="rId20" Type="http://schemas.openxmlformats.org/officeDocument/2006/relationships/slideLayout" Target="../slideLayouts/slideLayout221.xml"/><Relationship Id="rId41" Type="http://schemas.openxmlformats.org/officeDocument/2006/relationships/slideLayout" Target="../slideLayouts/slideLayout242.xml"/><Relationship Id="rId54" Type="http://schemas.openxmlformats.org/officeDocument/2006/relationships/slideLayout" Target="../slideLayouts/slideLayout255.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slideLayout" Target="../slideLayouts/slideLayout237.xml"/><Relationship Id="rId49" Type="http://schemas.openxmlformats.org/officeDocument/2006/relationships/slideLayout" Target="../slideLayouts/slideLayout250.xml"/><Relationship Id="rId57" Type="http://schemas.openxmlformats.org/officeDocument/2006/relationships/slideLayout" Target="../slideLayouts/slideLayout258.xml"/><Relationship Id="rId10" Type="http://schemas.openxmlformats.org/officeDocument/2006/relationships/slideLayout" Target="../slideLayouts/slideLayout211.xml"/><Relationship Id="rId31" Type="http://schemas.openxmlformats.org/officeDocument/2006/relationships/slideLayout" Target="../slideLayouts/slideLayout232.xml"/><Relationship Id="rId44" Type="http://schemas.openxmlformats.org/officeDocument/2006/relationships/slideLayout" Target="../slideLayouts/slideLayout245.xml"/><Relationship Id="rId52" Type="http://schemas.openxmlformats.org/officeDocument/2006/relationships/slideLayout" Target="../slideLayouts/slideLayout253.xml"/><Relationship Id="rId60"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356353-53FA-033C-9254-B7EFC87523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218270-3EF3-9826-DD1D-3443728910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5378E6-FC98-DDB5-E965-599BBDF837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4A5EBE-16B4-1942-BA24-0A5AB688111F}" type="datetimeFigureOut">
              <a:rPr lang="en-US" smtClean="0"/>
              <a:t>2/22/2024</a:t>
            </a:fld>
            <a:endParaRPr lang="en-US"/>
          </a:p>
        </p:txBody>
      </p:sp>
      <p:sp>
        <p:nvSpPr>
          <p:cNvPr id="5" name="Footer Placeholder 4">
            <a:extLst>
              <a:ext uri="{FF2B5EF4-FFF2-40B4-BE49-F238E27FC236}">
                <a16:creationId xmlns:a16="http://schemas.microsoft.com/office/drawing/2014/main" id="{8B6AF94B-BD99-DDAE-EC14-A1D9055258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D50072-1B36-75FE-4EF7-71BD71D466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C0BEB0-ACF4-FE49-9585-161C4D6C7F35}" type="slidenum">
              <a:rPr lang="en-US" smtClean="0"/>
              <a:t>‹#›</a:t>
            </a:fld>
            <a:endParaRPr lang="en-US"/>
          </a:p>
        </p:txBody>
      </p:sp>
    </p:spTree>
    <p:extLst>
      <p:ext uri="{BB962C8B-B14F-4D97-AF65-F5344CB8AC3E}">
        <p14:creationId xmlns:p14="http://schemas.microsoft.com/office/powerpoint/2010/main" val="646473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70" r:id="rId13"/>
    <p:sldLayoutId id="2147483676" r:id="rId14"/>
    <p:sldLayoutId id="214748391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4"/>
            <a:ext cx="10658475" cy="532765"/>
          </a:xfrm>
          <a:prstGeom prst="rect">
            <a:avLst/>
          </a:prstGeom>
        </p:spPr>
        <p:txBody>
          <a:bodyPr vert="horz" lIns="0" tIns="0" rIns="0" bIns="0" rtlCol="0" anchor="t" anchorCtr="0">
            <a:noAutofit/>
          </a:bodyPr>
          <a:lstStyle/>
          <a:p>
            <a:endParaRPr lang="en-US" noProof="0" dirty="0"/>
          </a:p>
        </p:txBody>
      </p:sp>
      <p:sp>
        <p:nvSpPr>
          <p:cNvPr id="7" name="Text Placeholder 6">
            <a:extLst>
              <a:ext uri="{FF2B5EF4-FFF2-40B4-BE49-F238E27FC236}">
                <a16:creationId xmlns:a16="http://schemas.microsoft.com/office/drawing/2014/main" id="{EAA6994A-D67A-D275-E6E1-A9066A768579}"/>
              </a:ext>
            </a:extLst>
          </p:cNvPr>
          <p:cNvSpPr>
            <a:spLocks noGrp="1"/>
          </p:cNvSpPr>
          <p:nvPr>
            <p:ph type="body" idx="1"/>
          </p:nvPr>
        </p:nvSpPr>
        <p:spPr>
          <a:xfrm>
            <a:off x="768096" y="1527048"/>
            <a:ext cx="10661904" cy="4562856"/>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Box 4">
            <a:extLst>
              <a:ext uri="{FF2B5EF4-FFF2-40B4-BE49-F238E27FC236}">
                <a16:creationId xmlns:a16="http://schemas.microsoft.com/office/drawing/2014/main" id="{2028125A-CE44-EA24-6422-3D620A31D93E}"/>
              </a:ext>
            </a:extLst>
          </p:cNvPr>
          <p:cNvSpPr txBox="1"/>
          <p:nvPr userDrawn="1"/>
        </p:nvSpPr>
        <p:spPr>
          <a:xfrm>
            <a:off x="768096" y="6364224"/>
            <a:ext cx="2743200" cy="137160"/>
          </a:xfrm>
          <a:prstGeom prst="rect">
            <a:avLst/>
          </a:prstGeom>
        </p:spPr>
        <p:txBody>
          <a:bodyPr vert="horz" wrap="square" lIns="0" tIns="0" rIns="0" bIns="0" rtlCol="0" anchor="t" anchorCtr="0">
            <a:noAutofit/>
          </a:bodyPr>
          <a:lstStyle/>
          <a:p>
            <a:r>
              <a:rPr lang="en-US" sz="900" dirty="0"/>
              <a:t>© 2024 CGI Inc.</a:t>
            </a:r>
            <a:endParaRPr lang="en-CA" sz="900" dirty="0"/>
          </a:p>
        </p:txBody>
      </p:sp>
      <p:sp>
        <p:nvSpPr>
          <p:cNvPr id="4" name="TextBox 3">
            <a:extLst>
              <a:ext uri="{FF2B5EF4-FFF2-40B4-BE49-F238E27FC236}">
                <a16:creationId xmlns:a16="http://schemas.microsoft.com/office/drawing/2014/main" id="{46CD75ED-04E3-1615-7A72-5844C3E4AD65}"/>
              </a:ext>
              <a:ext uri="{C183D7F6-B498-43B3-948B-1728B52AA6E4}">
                <adec:decorative xmlns:adec="http://schemas.microsoft.com/office/drawing/2017/decorative" val="1"/>
              </a:ext>
            </a:extLst>
          </p:cNvPr>
          <p:cNvSpPr txBox="1"/>
          <p:nvPr userDrawn="1"/>
        </p:nvSpPr>
        <p:spPr>
          <a:xfrm>
            <a:off x="11164824" y="6364224"/>
            <a:ext cx="265176" cy="137160"/>
          </a:xfrm>
          <a:prstGeom prst="rect">
            <a:avLst/>
          </a:prstGeom>
        </p:spPr>
        <p:txBody>
          <a:bodyPr vert="horz" wrap="square" lIns="0" tIns="0" rIns="0" bIns="0" rtlCol="0"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5A3C56-E491-49B2-93F3-63532DF516BC}" type="slidenum">
              <a:rPr lang="en-US" sz="900" noProof="0" smtClean="0"/>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sz="900" noProof="0" dirty="0"/>
          </a:p>
          <a:p>
            <a:pPr algn="l"/>
            <a:endParaRPr lang="en-US" sz="900" noProof="0" dirty="0"/>
          </a:p>
        </p:txBody>
      </p:sp>
      <p:sp>
        <p:nvSpPr>
          <p:cNvPr id="6" name="Footer Placeholder 5">
            <a:extLst>
              <a:ext uri="{FF2B5EF4-FFF2-40B4-BE49-F238E27FC236}">
                <a16:creationId xmlns:a16="http://schemas.microsoft.com/office/drawing/2014/main" id="{F909B625-DA2A-6A9C-1194-02961B28B8CC}"/>
              </a:ext>
              <a:ext uri="{C183D7F6-B498-43B3-948B-1728B52AA6E4}">
                <adec:decorative xmlns:adec="http://schemas.microsoft.com/office/drawing/2017/decorative" val="1"/>
              </a:ext>
            </a:extLst>
          </p:cNvPr>
          <p:cNvSpPr>
            <a:spLocks noGrp="1"/>
          </p:cNvSpPr>
          <p:nvPr>
            <p:ph type="ftr" sz="quarter" idx="3"/>
          </p:nvPr>
        </p:nvSpPr>
        <p:spPr>
          <a:xfrm>
            <a:off x="4038600" y="6967728"/>
            <a:ext cx="4114800" cy="137160"/>
          </a:xfrm>
          <a:prstGeom prst="rect">
            <a:avLst/>
          </a:prstGeom>
        </p:spPr>
        <p:txBody>
          <a:bodyPr vert="horz" lIns="0" tIns="0" rIns="0" bIns="0" rtlCol="0" anchor="t" anchorCtr="0"/>
          <a:lstStyle>
            <a:lvl1pPr algn="ctr">
              <a:defRPr sz="900">
                <a:solidFill>
                  <a:srgbClr val="E6E6E6"/>
                </a:solidFill>
              </a:defRPr>
            </a:lvl1pPr>
          </a:lstStyle>
          <a:p>
            <a:endParaRPr lang="en-US" noProof="0" dirty="0"/>
          </a:p>
        </p:txBody>
      </p:sp>
      <p:sp>
        <p:nvSpPr>
          <p:cNvPr id="90" name="Slide Number Placeholder">
            <a:extLst>
              <a:ext uri="{C183D7F6-B498-43B3-948B-1728B52AA6E4}">
                <adec:decorative xmlns:adec="http://schemas.microsoft.com/office/drawing/2017/decorative" val="1"/>
              </a:ext>
            </a:extLst>
          </p:cNvPr>
          <p:cNvSpPr>
            <a:spLocks noGrp="1"/>
          </p:cNvSpPr>
          <p:nvPr>
            <p:ph type="sldNum" sz="quarter" idx="4"/>
          </p:nvPr>
        </p:nvSpPr>
        <p:spPr>
          <a:xfrm>
            <a:off x="11162244" y="6967728"/>
            <a:ext cx="261660" cy="137160"/>
          </a:xfrm>
          <a:prstGeom prst="rect">
            <a:avLst/>
          </a:prstGeom>
        </p:spPr>
        <p:txBody>
          <a:bodyPr wrap="square" lIns="0" tIns="0" rIns="0" bIns="0" anchor="t" anchorCtr="0">
            <a:noAutofit/>
          </a:bodyPr>
          <a:lstStyle>
            <a:lvl1pPr algn="r">
              <a:defRPr lang="en-GB" sz="900" kern="1200" noProof="0" smtClean="0">
                <a:solidFill>
                  <a:srgbClr val="E6E6E6"/>
                </a:solidFill>
                <a:latin typeface="+mn-lt"/>
                <a:ea typeface="+mn-ea"/>
                <a:cs typeface="Arial" pitchFamily="34" charset="0"/>
              </a:defRPr>
            </a:lvl1p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316537584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 id="2147483766" r:id="rId36"/>
    <p:sldLayoutId id="2147483767" r:id="rId37"/>
    <p:sldLayoutId id="2147483768" r:id="rId38"/>
    <p:sldLayoutId id="2147483769" r:id="rId39"/>
    <p:sldLayoutId id="2147483770" r:id="rId40"/>
    <p:sldLayoutId id="2147483771" r:id="rId41"/>
    <p:sldLayoutId id="2147483772" r:id="rId42"/>
    <p:sldLayoutId id="2147483773" r:id="rId43"/>
    <p:sldLayoutId id="2147483774" r:id="rId44"/>
    <p:sldLayoutId id="2147483775" r:id="rId45"/>
    <p:sldLayoutId id="2147483776" r:id="rId46"/>
    <p:sldLayoutId id="2147483777" r:id="rId47"/>
    <p:sldLayoutId id="2147483778" r:id="rId48"/>
    <p:sldLayoutId id="2147483779" r:id="rId49"/>
    <p:sldLayoutId id="2147483780" r:id="rId50"/>
    <p:sldLayoutId id="2147483781" r:id="rId51"/>
    <p:sldLayoutId id="2147483782" r:id="rId52"/>
    <p:sldLayoutId id="2147483783" r:id="rId53"/>
    <p:sldLayoutId id="2147483784" r:id="rId54"/>
    <p:sldLayoutId id="2147483785" r:id="rId55"/>
    <p:sldLayoutId id="2147483786" r:id="rId56"/>
    <p:sldLayoutId id="2147483787" r:id="rId57"/>
    <p:sldLayoutId id="2147483788" r:id="rId58"/>
    <p:sldLayoutId id="2147483789" r:id="rId59"/>
    <p:sldLayoutId id="2147483790" r:id="rId60"/>
    <p:sldLayoutId id="2147483791" r:id="rId61"/>
    <p:sldLayoutId id="2147483792" r:id="rId62"/>
    <p:sldLayoutId id="2147483793" r:id="rId63"/>
    <p:sldLayoutId id="2147483794" r:id="rId64"/>
    <p:sldLayoutId id="2147483795" r:id="rId65"/>
    <p:sldLayoutId id="2147483796" r:id="rId66"/>
    <p:sldLayoutId id="2147483797" r:id="rId67"/>
    <p:sldLayoutId id="2147483798" r:id="rId68"/>
    <p:sldLayoutId id="2147483799" r:id="rId69"/>
    <p:sldLayoutId id="2147483800" r:id="rId70"/>
    <p:sldLayoutId id="2147483801" r:id="rId71"/>
    <p:sldLayoutId id="2147483802" r:id="rId72"/>
    <p:sldLayoutId id="2147483803" r:id="rId73"/>
    <p:sldLayoutId id="2147483804" r:id="rId74"/>
    <p:sldLayoutId id="2147483805" r:id="rId75"/>
    <p:sldLayoutId id="2147483806" r:id="rId76"/>
    <p:sldLayoutId id="2147483807" r:id="rId77"/>
    <p:sldLayoutId id="2147483808" r:id="rId78"/>
    <p:sldLayoutId id="2147483809" r:id="rId79"/>
    <p:sldLayoutId id="2147483810" r:id="rId80"/>
    <p:sldLayoutId id="2147483811" r:id="rId81"/>
    <p:sldLayoutId id="2147483812" r:id="rId82"/>
    <p:sldLayoutId id="2147483813" r:id="rId83"/>
    <p:sldLayoutId id="2147483814" r:id="rId84"/>
    <p:sldLayoutId id="2147483815" r:id="rId85"/>
    <p:sldLayoutId id="2147483816" r:id="rId86"/>
  </p:sldLayoutIdLst>
  <p:transition/>
  <p:hf hdr="0" ftr="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spcBef>
          <a:spcPts val="500"/>
        </a:spcBef>
        <a:buFont typeface="Arial" pitchFamily="34" charset="0"/>
        <a:buNone/>
        <a:defRPr sz="2000" kern="1200">
          <a:solidFill>
            <a:schemeClr val="tx1"/>
          </a:solidFill>
          <a:latin typeface="+mn-lt"/>
          <a:ea typeface="+mn-ea"/>
          <a:cs typeface="+mn-cs"/>
        </a:defRPr>
      </a:lvl1pPr>
      <a:lvl2pPr marL="230188" indent="-230188" algn="l" defTabSz="914400" rtl="0" eaLnBrk="1" latinLnBrk="0" hangingPunct="1">
        <a:spcBef>
          <a:spcPts val="500"/>
        </a:spcBef>
        <a:buFont typeface="Arial" panose="020B0604020202020204" pitchFamily="34" charset="0"/>
        <a:buChar char="•"/>
        <a:defRPr sz="2000" kern="1200">
          <a:solidFill>
            <a:schemeClr val="tx1"/>
          </a:solidFill>
          <a:latin typeface="+mn-lt"/>
          <a:ea typeface="+mn-ea"/>
          <a:cs typeface="+mn-cs"/>
        </a:defRPr>
      </a:lvl2pPr>
      <a:lvl3pPr marL="574675" indent="-234950" algn="l" defTabSz="914400" rtl="0" eaLnBrk="1" latinLnBrk="0" hangingPunct="1">
        <a:spcBef>
          <a:spcPts val="500"/>
        </a:spcBef>
        <a:buFont typeface="Arial" panose="020B0604020202020204" pitchFamily="34" charset="0"/>
        <a:buChar char="–"/>
        <a:defRPr sz="1800" kern="1200">
          <a:solidFill>
            <a:schemeClr val="tx1"/>
          </a:solidFill>
          <a:latin typeface="+mn-lt"/>
          <a:ea typeface="+mn-ea"/>
          <a:cs typeface="+mn-cs"/>
        </a:defRPr>
      </a:lvl3pPr>
      <a:lvl4pPr marL="803275" indent="-230188" algn="l" defTabSz="914400" rtl="0" eaLnBrk="1" latinLnBrk="0" hangingPunct="1">
        <a:spcBef>
          <a:spcPts val="500"/>
        </a:spcBef>
        <a:buFont typeface="Wingdings" panose="05000000000000000000" pitchFamily="2" charset="2"/>
        <a:buChar char="§"/>
        <a:defRPr sz="1600" kern="1200">
          <a:solidFill>
            <a:schemeClr val="tx1"/>
          </a:solidFill>
          <a:latin typeface="+mn-lt"/>
          <a:ea typeface="+mn-ea"/>
          <a:cs typeface="+mn-cs"/>
        </a:defRPr>
      </a:lvl4pPr>
      <a:lvl5pPr marL="1025525" indent="-222250" algn="l" defTabSz="914400" rtl="0" eaLnBrk="1" latinLnBrk="0" hangingPunct="1">
        <a:spcBef>
          <a:spcPts val="500"/>
        </a:spcBef>
        <a:buFont typeface="Courier New" panose="02070309020205020404"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0">
          <p15:clr>
            <a:srgbClr val="F26B43"/>
          </p15:clr>
        </p15:guide>
        <p15:guide id="19">
          <p15:clr>
            <a:srgbClr val="F26B43"/>
          </p15:clr>
        </p15:guide>
        <p15:guide id="20" pos="480">
          <p15:clr>
            <a:srgbClr val="F26B43"/>
          </p15:clr>
        </p15:guide>
        <p15:guide id="22" orient="horz" pos="482">
          <p15:clr>
            <a:srgbClr val="F26B43"/>
          </p15:clr>
        </p15:guide>
        <p15:guide id="23" pos="5760">
          <p15:clr>
            <a:srgbClr val="F26B43"/>
          </p15:clr>
        </p15:guide>
        <p15:guide id="24" pos="5280">
          <p15:clr>
            <a:srgbClr val="F26B43"/>
          </p15:clr>
        </p15:guide>
        <p15:guide id="25" pos="4800">
          <p15:clr>
            <a:srgbClr val="F26B43"/>
          </p15:clr>
        </p15:guide>
        <p15:guide id="26" pos="4320">
          <p15:clr>
            <a:srgbClr val="F26B43"/>
          </p15:clr>
        </p15:guide>
        <p15:guide id="27" pos="3360">
          <p15:clr>
            <a:srgbClr val="F26B43"/>
          </p15:clr>
        </p15:guide>
        <p15:guide id="28" pos="2880">
          <p15:clr>
            <a:srgbClr val="F26B43"/>
          </p15:clr>
        </p15:guide>
        <p15:guide id="29" pos="2400">
          <p15:clr>
            <a:srgbClr val="F26B43"/>
          </p15:clr>
        </p15:guide>
        <p15:guide id="30" pos="1920">
          <p15:clr>
            <a:srgbClr val="F26B43"/>
          </p15:clr>
        </p15:guide>
        <p15:guide id="31" pos="1440">
          <p15:clr>
            <a:srgbClr val="F26B43"/>
          </p15:clr>
        </p15:guide>
        <p15:guide id="32" pos="960">
          <p15:clr>
            <a:srgbClr val="F26B43"/>
          </p15:clr>
        </p15:guide>
        <p15:guide id="33" orient="horz" pos="958">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3"/>
            <a:ext cx="10658475" cy="936625"/>
          </a:xfrm>
          <a:prstGeom prst="rect">
            <a:avLst/>
          </a:prstGeom>
        </p:spPr>
        <p:txBody>
          <a:bodyPr vert="horz" lIns="0" tIns="0" rIns="0" bIns="0" rtlCol="0" anchor="t" anchorCtr="0">
            <a:normAutofit/>
          </a:bodyPr>
          <a:lstStyle/>
          <a:p>
            <a:r>
              <a:rPr lang="fr-CA" noProof="0" err="1"/>
              <a:t>Title</a:t>
            </a:r>
            <a:endParaRPr lang="en-CA" noProof="0"/>
          </a:p>
        </p:txBody>
      </p:sp>
      <p:sp>
        <p:nvSpPr>
          <p:cNvPr id="90" name="Slide Number Placeholder 5"/>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
        <p:nvSpPr>
          <p:cNvPr id="96" name="TextBox 95" descr="Copyright_box&#10;"/>
          <p:cNvSpPr txBox="1"/>
          <p:nvPr userDrawn="1"/>
        </p:nvSpPr>
        <p:spPr bwMode="auto">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a:latin typeface="+mn-lt"/>
              </a:rPr>
              <a:t>© 2022 CGI Inc.</a:t>
            </a:r>
            <a:endParaRPr lang="en-CA" sz="1000" b="0" i="0" u="none">
              <a:solidFill>
                <a:schemeClr val="tx1"/>
              </a:solidFill>
              <a:latin typeface="+mn-lt"/>
              <a:cs typeface="Arial" pitchFamily="34" charset="0"/>
            </a:endParaRPr>
          </a:p>
        </p:txBody>
      </p:sp>
      <p:sp>
        <p:nvSpPr>
          <p:cNvPr id="101" name="TextBox 100" descr="CONFIDENTIAL_TAG_0xFFEE"/>
          <p:cNvSpPr txBox="1"/>
          <p:nvPr userDrawn="1"/>
        </p:nvSpPr>
        <p:spPr bwMode="auto">
          <a:xfrm>
            <a:off x="9100382" y="6273302"/>
            <a:ext cx="1439604" cy="169200"/>
          </a:xfrm>
          <a:prstGeom prst="rect">
            <a:avLst/>
          </a:prstGeom>
          <a:noFill/>
          <a:ln w="9525" algn="ctr">
            <a:noFill/>
            <a:miter lim="800000"/>
            <a:headEnd/>
            <a:tailEnd/>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8" name="TextBox 7" descr="CONFIDENTIAL_TAG_0xFFEE"/>
          <p:cNvSpPr txBox="1"/>
          <p:nvPr userDrawn="1"/>
        </p:nvSpPr>
        <p:spPr bwMode="auto">
          <a:xfrm>
            <a:off x="8901113" y="6273302"/>
            <a:ext cx="1638873" cy="169200"/>
          </a:xfrm>
          <a:prstGeom prst="rect">
            <a:avLst/>
          </a:prstGeom>
          <a:noFill/>
          <a:ln w="9525" algn="ctr">
            <a:noFill/>
            <a:miter lim="800000"/>
            <a:headEnd/>
            <a:tailEnd/>
          </a:ln>
          <a:effectLst>
            <a:glow>
              <a:srgbClr val="000000"/>
            </a:glow>
          </a:effectLst>
        </p:spPr>
        <p:txBody>
          <a:bodyPr vert="horz" wrap="square" lIns="0" tIns="0" rIns="0" bIns="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schemeClr val="tx1"/>
              </a:solidFill>
              <a:effectLst/>
              <a:uLnTx/>
              <a:uFillTx/>
              <a:latin typeface="+mn-lt"/>
              <a:ea typeface="+mn-ea"/>
              <a:cs typeface="Arial" pitchFamily="34" charset="0"/>
            </a:endParaRPr>
          </a:p>
        </p:txBody>
      </p:sp>
    </p:spTree>
    <p:extLst>
      <p:ext uri="{BB962C8B-B14F-4D97-AF65-F5344CB8AC3E}">
        <p14:creationId xmlns:p14="http://schemas.microsoft.com/office/powerpoint/2010/main" val="1345779273"/>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 id="2147483863" r:id="rId46"/>
    <p:sldLayoutId id="2147483864" r:id="rId47"/>
    <p:sldLayoutId id="2147483865" r:id="rId48"/>
    <p:sldLayoutId id="2147483866" r:id="rId49"/>
    <p:sldLayoutId id="2147483867" r:id="rId50"/>
    <p:sldLayoutId id="2147483868" r:id="rId51"/>
  </p:sldLayoutIdLst>
  <p:hf hdr="0" ftr="0" dt="0"/>
  <p:txStyles>
    <p:titleStyle>
      <a:lvl1pPr algn="l" defTabSz="914400" rtl="0" eaLnBrk="1" latinLnBrk="0" hangingPunct="1">
        <a:spcBef>
          <a:spcPct val="0"/>
        </a:spcBef>
        <a:buNone/>
        <a:defRPr sz="28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63">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4">
          <p15:clr>
            <a:srgbClr val="F26B43"/>
          </p15:clr>
        </p15:guide>
        <p15:guide id="19">
          <p15:clr>
            <a:srgbClr val="F26B43"/>
          </p15:clr>
        </p15:guide>
        <p15:guide id="20" pos="483">
          <p15:clr>
            <a:srgbClr val="F26B43"/>
          </p15:clr>
        </p15:guide>
        <p15:guide id="22" orient="horz" pos="482">
          <p15:clr>
            <a:srgbClr val="F26B43"/>
          </p15:clr>
        </p15:guide>
        <p15:guide id="23" pos="5768">
          <p15:clr>
            <a:srgbClr val="F26B43"/>
          </p15:clr>
        </p15:guide>
        <p15:guide id="24" pos="5292">
          <p15:clr>
            <a:srgbClr val="F26B43"/>
          </p15:clr>
        </p15:guide>
        <p15:guide id="25" pos="4824">
          <p15:clr>
            <a:srgbClr val="F26B43"/>
          </p15:clr>
        </p15:guide>
        <p15:guide id="26" pos="4339">
          <p15:clr>
            <a:srgbClr val="F26B43"/>
          </p15:clr>
        </p15:guide>
        <p15:guide id="27" pos="3386">
          <p15:clr>
            <a:srgbClr val="F26B43"/>
          </p15:clr>
        </p15:guide>
        <p15:guide id="28" pos="2887">
          <p15:clr>
            <a:srgbClr val="F26B43"/>
          </p15:clr>
        </p15:guide>
        <p15:guide id="29" pos="2411">
          <p15:clr>
            <a:srgbClr val="F26B43"/>
          </p15:clr>
        </p15:guide>
        <p15:guide id="30" pos="1935">
          <p15:clr>
            <a:srgbClr val="F26B43"/>
          </p15:clr>
        </p15:guide>
        <p15:guide id="31" pos="1459">
          <p15:clr>
            <a:srgbClr val="F26B43"/>
          </p15:clr>
        </p15:guide>
        <p15:guide id="32" pos="98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3"/>
            <a:ext cx="10658475" cy="936625"/>
          </a:xfrm>
          <a:prstGeom prst="rect">
            <a:avLst/>
          </a:prstGeom>
        </p:spPr>
        <p:txBody>
          <a:bodyPr vert="horz" lIns="0" tIns="0" rIns="0" bIns="0" rtlCol="0" anchor="t" anchorCtr="0">
            <a:normAutofit/>
          </a:bodyPr>
          <a:lstStyle/>
          <a:p>
            <a:r>
              <a:rPr lang="fr-CA" noProof="0" err="1"/>
              <a:t>Title</a:t>
            </a:r>
            <a:endParaRPr lang="en-CA" noProof="0"/>
          </a:p>
        </p:txBody>
      </p:sp>
      <p:sp>
        <p:nvSpPr>
          <p:cNvPr id="90" name="Slide Number Placeholder 5"/>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
        <p:nvSpPr>
          <p:cNvPr id="96" name="TextBox 95" descr="Copyright_box&#10;"/>
          <p:cNvSpPr txBox="1"/>
          <p:nvPr userDrawn="1"/>
        </p:nvSpPr>
        <p:spPr bwMode="auto">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a:latin typeface="+mn-lt"/>
              </a:rPr>
              <a:t>© 2022 CGI Inc.</a:t>
            </a:r>
            <a:endParaRPr lang="en-CA" sz="1000" b="0" i="0" u="none">
              <a:solidFill>
                <a:schemeClr val="tx1"/>
              </a:solidFill>
              <a:latin typeface="+mn-lt"/>
              <a:cs typeface="Arial" pitchFamily="34" charset="0"/>
            </a:endParaRPr>
          </a:p>
        </p:txBody>
      </p:sp>
      <p:sp>
        <p:nvSpPr>
          <p:cNvPr id="101" name="TextBox 100" descr="CONFIDENTIAL_TAG_0xFFEE"/>
          <p:cNvSpPr txBox="1"/>
          <p:nvPr userDrawn="1"/>
        </p:nvSpPr>
        <p:spPr bwMode="auto">
          <a:xfrm>
            <a:off x="9100382" y="6273302"/>
            <a:ext cx="1439604" cy="169200"/>
          </a:xfrm>
          <a:prstGeom prst="rect">
            <a:avLst/>
          </a:prstGeom>
          <a:noFill/>
          <a:ln w="9525" algn="ctr">
            <a:noFill/>
            <a:miter lim="800000"/>
            <a:headEnd/>
            <a:tailEnd/>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schemeClr val="tx1"/>
              </a:solidFill>
              <a:effectLst/>
              <a:uLnTx/>
              <a:uFillTx/>
              <a:latin typeface="+mn-lt"/>
              <a:ea typeface="+mn-ea"/>
              <a:cs typeface="Arial" pitchFamily="34" charset="0"/>
            </a:endParaRPr>
          </a:p>
        </p:txBody>
      </p:sp>
    </p:spTree>
    <p:extLst>
      <p:ext uri="{BB962C8B-B14F-4D97-AF65-F5344CB8AC3E}">
        <p14:creationId xmlns:p14="http://schemas.microsoft.com/office/powerpoint/2010/main" val="3131161333"/>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 id="2147483897" r:id="rId28"/>
    <p:sldLayoutId id="2147483898" r:id="rId29"/>
    <p:sldLayoutId id="2147483899" r:id="rId30"/>
    <p:sldLayoutId id="2147483900" r:id="rId31"/>
    <p:sldLayoutId id="2147483901" r:id="rId32"/>
    <p:sldLayoutId id="2147483902" r:id="rId33"/>
    <p:sldLayoutId id="2147483903" r:id="rId34"/>
    <p:sldLayoutId id="2147483904" r:id="rId35"/>
    <p:sldLayoutId id="2147483905" r:id="rId36"/>
    <p:sldLayoutId id="2147483906" r:id="rId37"/>
    <p:sldLayoutId id="2147483907" r:id="rId38"/>
    <p:sldLayoutId id="2147483908" r:id="rId39"/>
    <p:sldLayoutId id="2147483909" r:id="rId40"/>
    <p:sldLayoutId id="2147483910" r:id="rId41"/>
    <p:sldLayoutId id="2147483911" r:id="rId42"/>
    <p:sldLayoutId id="2147483912" r:id="rId43"/>
    <p:sldLayoutId id="2147483913" r:id="rId44"/>
    <p:sldLayoutId id="2147483914" r:id="rId45"/>
    <p:sldLayoutId id="2147483915" r:id="rId46"/>
    <p:sldLayoutId id="2147483916" r:id="rId47"/>
    <p:sldLayoutId id="2147483917" r:id="rId48"/>
    <p:sldLayoutId id="2147483918" r:id="rId49"/>
  </p:sldLayoutIdLst>
  <p:hf hdr="0" ftr="0" dt="0"/>
  <p:txStyles>
    <p:titleStyle>
      <a:lvl1pPr algn="l" defTabSz="914400" rtl="0" eaLnBrk="1" latinLnBrk="0" hangingPunct="1">
        <a:spcBef>
          <a:spcPct val="0"/>
        </a:spcBef>
        <a:buNone/>
        <a:defRPr sz="28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63">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4">
          <p15:clr>
            <a:srgbClr val="F26B43"/>
          </p15:clr>
        </p15:guide>
        <p15:guide id="19">
          <p15:clr>
            <a:srgbClr val="F26B43"/>
          </p15:clr>
        </p15:guide>
        <p15:guide id="20" pos="483">
          <p15:clr>
            <a:srgbClr val="F26B43"/>
          </p15:clr>
        </p15:guide>
        <p15:guide id="22" orient="horz" pos="482">
          <p15:clr>
            <a:srgbClr val="F26B43"/>
          </p15:clr>
        </p15:guide>
        <p15:guide id="23" pos="5768">
          <p15:clr>
            <a:srgbClr val="F26B43"/>
          </p15:clr>
        </p15:guide>
        <p15:guide id="24" pos="5292">
          <p15:clr>
            <a:srgbClr val="F26B43"/>
          </p15:clr>
        </p15:guide>
        <p15:guide id="25" pos="4793">
          <p15:clr>
            <a:srgbClr val="F26B43"/>
          </p15:clr>
        </p15:guide>
        <p15:guide id="26" pos="4339">
          <p15:clr>
            <a:srgbClr val="F26B43"/>
          </p15:clr>
        </p15:guide>
        <p15:guide id="27" pos="3386">
          <p15:clr>
            <a:srgbClr val="F26B43"/>
          </p15:clr>
        </p15:guide>
        <p15:guide id="28" pos="2887">
          <p15:clr>
            <a:srgbClr val="F26B43"/>
          </p15:clr>
        </p15:guide>
        <p15:guide id="29" pos="2411">
          <p15:clr>
            <a:srgbClr val="F26B43"/>
          </p15:clr>
        </p15:guide>
        <p15:guide id="30" pos="1935">
          <p15:clr>
            <a:srgbClr val="F26B43"/>
          </p15:clr>
        </p15:guide>
        <p15:guide id="31" pos="1459">
          <p15:clr>
            <a:srgbClr val="F26B43"/>
          </p15:clr>
        </p15:guide>
        <p15:guide id="32" pos="98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3"/>
            <a:ext cx="10658475" cy="936625"/>
          </a:xfrm>
          <a:prstGeom prst="rect">
            <a:avLst/>
          </a:prstGeom>
        </p:spPr>
        <p:txBody>
          <a:bodyPr vert="horz" lIns="0" tIns="0" rIns="0" bIns="0" rtlCol="0" anchor="t" anchorCtr="0">
            <a:normAutofit/>
          </a:bodyPr>
          <a:lstStyle/>
          <a:p>
            <a:r>
              <a:rPr lang="fr-CA" noProof="0" dirty="0" err="1"/>
              <a:t>Title</a:t>
            </a:r>
            <a:endParaRPr lang="en-CA" noProof="0" dirty="0"/>
          </a:p>
        </p:txBody>
      </p:sp>
      <p:sp>
        <p:nvSpPr>
          <p:cNvPr id="90" name="Slide Number Placeholder 5"/>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96" name="TextBox 95" descr="Copyright_box&#10;"/>
          <p:cNvSpPr txBox="1"/>
          <p:nvPr userDrawn="1"/>
        </p:nvSpPr>
        <p:spPr bwMode="auto">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dirty="0">
                <a:latin typeface="+mn-lt"/>
              </a:rPr>
              <a:t>© 2022 CGI IT UK Ltd.</a:t>
            </a:r>
            <a:endParaRPr lang="en-CA" sz="1000" b="0" i="0" u="none" dirty="0">
              <a:solidFill>
                <a:schemeClr val="tx1"/>
              </a:solidFill>
              <a:latin typeface="+mn-lt"/>
              <a:cs typeface="Arial" pitchFamily="34" charset="0"/>
            </a:endParaRPr>
          </a:p>
        </p:txBody>
      </p:sp>
      <p:sp>
        <p:nvSpPr>
          <p:cNvPr id="101" name="TextBox 100" descr="CONFIDENTIAL_TAG_0xFFEE"/>
          <p:cNvSpPr txBox="1"/>
          <p:nvPr userDrawn="1"/>
        </p:nvSpPr>
        <p:spPr bwMode="auto">
          <a:xfrm>
            <a:off x="9100382" y="6273302"/>
            <a:ext cx="1439604" cy="169200"/>
          </a:xfrm>
          <a:prstGeom prst="rect">
            <a:avLst/>
          </a:prstGeom>
          <a:noFill/>
          <a:ln w="9525" algn="ctr">
            <a:noFill/>
            <a:miter lim="800000"/>
            <a:headEnd/>
            <a:tailEnd/>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chemeClr val="tx1"/>
                </a:solidFill>
                <a:effectLst/>
                <a:uLnTx/>
                <a:uFillTx/>
                <a:latin typeface="+mn-lt"/>
                <a:ea typeface="+mn-ea"/>
                <a:cs typeface="Arial" pitchFamily="34" charset="0"/>
              </a:rPr>
              <a:t>Internal</a:t>
            </a:r>
          </a:p>
        </p:txBody>
      </p:sp>
      <p:sp>
        <p:nvSpPr>
          <p:cNvPr id="3" name="MSIPCMContentMarking" descr="{&quot;HashCode&quot;:1598343674,&quot;Placement&quot;:&quot;Footer&quot;,&quot;Top&quot;:520.3781,&quot;Left&quot;:455.705048,&quot;SlideWidth&quot;:960,&quot;SlideHeight&quot;:540}"/>
          <p:cNvSpPr txBox="1"/>
          <p:nvPr userDrawn="1"/>
        </p:nvSpPr>
        <p:spPr>
          <a:xfrm>
            <a:off x="5787454" y="6608802"/>
            <a:ext cx="617093" cy="249198"/>
          </a:xfrm>
          <a:prstGeom prst="rect">
            <a:avLst/>
          </a:prstGeom>
        </p:spPr>
        <p:txBody>
          <a:bodyPr vert="horz" wrap="square" lIns="0" tIns="0" rIns="0" bIns="0" rtlCol="0" anchor="ctr" anchorCtr="1">
            <a:normAutofit/>
          </a:bodyPr>
          <a:lstStyle/>
          <a:p>
            <a:pPr algn="ctr">
              <a:spcBef>
                <a:spcPts val="0"/>
              </a:spcBef>
              <a:spcAft>
                <a:spcPts val="0"/>
              </a:spcAft>
            </a:pPr>
            <a:r>
              <a:rPr lang="en-GB" sz="1000" dirty="0">
                <a:solidFill>
                  <a:srgbClr val="000000"/>
                </a:solidFill>
                <a:latin typeface="Arial" panose="020B0604020202020204" pitchFamily="34" charset="0"/>
              </a:rPr>
              <a:t>Public</a:t>
            </a:r>
          </a:p>
        </p:txBody>
      </p:sp>
    </p:spTree>
    <p:extLst>
      <p:ext uri="{BB962C8B-B14F-4D97-AF65-F5344CB8AC3E}">
        <p14:creationId xmlns:p14="http://schemas.microsoft.com/office/powerpoint/2010/main" val="1159368702"/>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49" r:id="rId29"/>
    <p:sldLayoutId id="2147483950" r:id="rId30"/>
    <p:sldLayoutId id="2147483951" r:id="rId31"/>
    <p:sldLayoutId id="2147483952" r:id="rId32"/>
    <p:sldLayoutId id="2147483953" r:id="rId33"/>
    <p:sldLayoutId id="2147483954" r:id="rId34"/>
    <p:sldLayoutId id="2147483955" r:id="rId35"/>
    <p:sldLayoutId id="2147483956" r:id="rId36"/>
    <p:sldLayoutId id="2147483957" r:id="rId37"/>
    <p:sldLayoutId id="2147483958" r:id="rId38"/>
    <p:sldLayoutId id="2147483959" r:id="rId39"/>
    <p:sldLayoutId id="2147483960" r:id="rId40"/>
    <p:sldLayoutId id="2147483961" r:id="rId41"/>
    <p:sldLayoutId id="2147483962" r:id="rId42"/>
    <p:sldLayoutId id="2147483963" r:id="rId43"/>
    <p:sldLayoutId id="2147483964" r:id="rId44"/>
    <p:sldLayoutId id="2147483965" r:id="rId45"/>
    <p:sldLayoutId id="2147483966" r:id="rId46"/>
    <p:sldLayoutId id="2147483967" r:id="rId47"/>
    <p:sldLayoutId id="2147483968" r:id="rId48"/>
    <p:sldLayoutId id="2147483969" r:id="rId49"/>
    <p:sldLayoutId id="2147483970" r:id="rId50"/>
    <p:sldLayoutId id="2147483971" r:id="rId51"/>
    <p:sldLayoutId id="2147483972" r:id="rId52"/>
    <p:sldLayoutId id="2147483973" r:id="rId53"/>
    <p:sldLayoutId id="2147483974" r:id="rId54"/>
    <p:sldLayoutId id="2147483975" r:id="rId55"/>
    <p:sldLayoutId id="2147483976" r:id="rId56"/>
    <p:sldLayoutId id="2147483977" r:id="rId57"/>
    <p:sldLayoutId id="2147483978" r:id="rId58"/>
    <p:sldLayoutId id="2147483979" r:id="rId59"/>
  </p:sldLayoutIdLst>
  <p:hf hdr="0" ftr="0" dt="0"/>
  <p:txStyles>
    <p:titleStyle>
      <a:lvl1pPr algn="l" defTabSz="914400" rtl="0" eaLnBrk="1" latinLnBrk="0" hangingPunct="1">
        <a:spcBef>
          <a:spcPct val="0"/>
        </a:spcBef>
        <a:buNone/>
        <a:defRPr sz="28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63">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4">
          <p15:clr>
            <a:srgbClr val="F26B43"/>
          </p15:clr>
        </p15:guide>
        <p15:guide id="19">
          <p15:clr>
            <a:srgbClr val="F26B43"/>
          </p15:clr>
        </p15:guide>
        <p15:guide id="20" pos="483">
          <p15:clr>
            <a:srgbClr val="F26B43"/>
          </p15:clr>
        </p15:guide>
        <p15:guide id="22" orient="horz" pos="482">
          <p15:clr>
            <a:srgbClr val="F26B43"/>
          </p15:clr>
        </p15:guide>
        <p15:guide id="23" pos="5768">
          <p15:clr>
            <a:srgbClr val="F26B43"/>
          </p15:clr>
        </p15:guide>
        <p15:guide id="24" pos="5292">
          <p15:clr>
            <a:srgbClr val="F26B43"/>
          </p15:clr>
        </p15:guide>
        <p15:guide id="25" pos="4793">
          <p15:clr>
            <a:srgbClr val="F26B43"/>
          </p15:clr>
        </p15:guide>
        <p15:guide id="26" pos="4339">
          <p15:clr>
            <a:srgbClr val="F26B43"/>
          </p15:clr>
        </p15:guide>
        <p15:guide id="27" pos="3386">
          <p15:clr>
            <a:srgbClr val="F26B43"/>
          </p15:clr>
        </p15:guide>
        <p15:guide id="28" pos="2887">
          <p15:clr>
            <a:srgbClr val="F26B43"/>
          </p15:clr>
        </p15:guide>
        <p15:guide id="29" pos="2411">
          <p15:clr>
            <a:srgbClr val="F26B43"/>
          </p15:clr>
        </p15:guide>
        <p15:guide id="30" pos="1935">
          <p15:clr>
            <a:srgbClr val="F26B43"/>
          </p15:clr>
        </p15:guide>
        <p15:guide id="31" pos="1459">
          <p15:clr>
            <a:srgbClr val="F26B43"/>
          </p15:clr>
        </p15:guide>
        <p15:guide id="32" pos="98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2.xml"/></Relationships>
</file>

<file path=ppt/slides/_rels/slide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slide" Target="slide7.xml"/><Relationship Id="rId5" Type="http://schemas.openxmlformats.org/officeDocument/2006/relationships/slide" Target="slide10.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256.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1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7.xml"/></Relationships>
</file>

<file path=ppt/slides/_rels/slide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figure/Reflection-of-the-development-history-of-AI_fig2_350296216"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latin typeface="Arial" panose="020B0604020202020204" pitchFamily="34" charset="0"/>
                <a:cs typeface="Arial" panose="020B0604020202020204" pitchFamily="34" charset="0"/>
              </a:rPr>
              <a:t>Accelerating the digital future</a:t>
            </a:r>
          </a:p>
        </p:txBody>
      </p:sp>
      <p:pic>
        <p:nvPicPr>
          <p:cNvPr id="5" name="Picture Placeholder 4"/>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a:stretch/>
        </p:blipFill>
        <p:spPr>
          <a:xfrm>
            <a:off x="6148388" y="777875"/>
            <a:ext cx="5295900" cy="5295900"/>
          </a:xfrm>
        </p:spPr>
      </p:pic>
    </p:spTree>
    <p:extLst>
      <p:ext uri="{BB962C8B-B14F-4D97-AF65-F5344CB8AC3E}">
        <p14:creationId xmlns:p14="http://schemas.microsoft.com/office/powerpoint/2010/main" val="2719506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928" y="297136"/>
            <a:ext cx="10658475" cy="541112"/>
          </a:xfrm>
          <a:prstGeom prst="rect">
            <a:avLst/>
          </a:prstGeom>
        </p:spPr>
        <p:txBody>
          <a:bodyPr>
            <a:normAutofit/>
          </a:bodyPr>
          <a:lstStyle/>
          <a:p>
            <a:r>
              <a:rPr lang="en-GB" sz="2700" dirty="0"/>
              <a:t>2024 is our 20 Year Anniversary for </a:t>
            </a:r>
            <a:r>
              <a:rPr lang="en-GB" sz="2700" dirty="0" err="1"/>
              <a:t>VantagePOB</a:t>
            </a:r>
            <a:endParaRPr lang="en-GB" sz="2700" dirty="0"/>
          </a:p>
        </p:txBody>
      </p:sp>
      <p:sp>
        <p:nvSpPr>
          <p:cNvPr id="3" name="Rectangle 2">
            <a:extLst>
              <a:ext uri="{FF2B5EF4-FFF2-40B4-BE49-F238E27FC236}">
                <a16:creationId xmlns:a16="http://schemas.microsoft.com/office/drawing/2014/main" id="{001C92AE-AB75-D51C-EA51-2D9CA33DFEC1}"/>
              </a:ext>
            </a:extLst>
          </p:cNvPr>
          <p:cNvSpPr/>
          <p:nvPr/>
        </p:nvSpPr>
        <p:spPr bwMode="gray">
          <a:xfrm>
            <a:off x="3633122" y="1255342"/>
            <a:ext cx="7137875" cy="649235"/>
          </a:xfrm>
          <a:prstGeom prst="rect">
            <a:avLst/>
          </a:prstGeom>
          <a:solidFill>
            <a:schemeClr val="bg1"/>
          </a:solidFill>
          <a:ln w="38100" algn="ctr">
            <a:solidFill>
              <a:srgbClr val="5236AB"/>
            </a:solidFill>
            <a:miter lim="800000"/>
            <a:headEnd/>
            <a:tailEnd/>
          </a:ln>
          <a:effectLst/>
        </p:spPr>
        <p:txBody>
          <a:bodyPr lIns="63500" tIns="0" rIns="64800" bIns="0" rtlCol="0" anchor="ctr"/>
          <a:lstStyle/>
          <a:p>
            <a:pPr marL="0" marR="0" lvl="0" indent="0" algn="ctr" defTabSz="914400" rtl="0" eaLnBrk="1" fontAlgn="auto" latinLnBrk="0" hangingPunct="1">
              <a:lnSpc>
                <a:spcPct val="100000"/>
              </a:lnSpc>
              <a:spcBef>
                <a:spcPct val="0"/>
              </a:spcBef>
              <a:spcAft>
                <a:spcPts val="0"/>
              </a:spcAft>
              <a:buClrTx/>
              <a:buSzPct val="90000"/>
              <a:buFontTx/>
              <a:buNone/>
              <a:tabLst/>
              <a:defRPr/>
            </a:pPr>
            <a:r>
              <a:rPr kumimoji="0" lang="en-GB" sz="1800" b="0" i="0" u="none" strike="noStrike" kern="1200" cap="none" spc="0" normalizeH="0" baseline="0" noProof="0" dirty="0">
                <a:ln>
                  <a:noFill/>
                </a:ln>
                <a:solidFill>
                  <a:prstClr val="black"/>
                </a:solidFill>
                <a:effectLst/>
                <a:uLnTx/>
                <a:uFillTx/>
                <a:latin typeface="Arial"/>
                <a:cs typeface="Arial" pitchFamily="34" charset="0"/>
              </a:rPr>
              <a:t>Over 43,000 flights and 830,000 personnel movements in 2023 </a:t>
            </a:r>
          </a:p>
        </p:txBody>
      </p:sp>
      <p:sp>
        <p:nvSpPr>
          <p:cNvPr id="4" name="Rectangle 3">
            <a:extLst>
              <a:ext uri="{FF2B5EF4-FFF2-40B4-BE49-F238E27FC236}">
                <a16:creationId xmlns:a16="http://schemas.microsoft.com/office/drawing/2014/main" id="{007DC06A-D7DC-B0D7-1D89-2BED26D2F8DB}"/>
              </a:ext>
            </a:extLst>
          </p:cNvPr>
          <p:cNvSpPr/>
          <p:nvPr/>
        </p:nvSpPr>
        <p:spPr bwMode="gray">
          <a:xfrm>
            <a:off x="3633122" y="2106989"/>
            <a:ext cx="7137875" cy="649235"/>
          </a:xfrm>
          <a:prstGeom prst="rect">
            <a:avLst/>
          </a:prstGeom>
          <a:solidFill>
            <a:schemeClr val="bg1"/>
          </a:solidFill>
          <a:ln w="38100" algn="ctr">
            <a:solidFill>
              <a:srgbClr val="A82465"/>
            </a:solidFill>
            <a:miter lim="800000"/>
            <a:headEnd/>
            <a:tailEnd/>
          </a:ln>
          <a:effectLst/>
        </p:spPr>
        <p:txBody>
          <a:bodyPr lIns="63500" tIns="0" rIns="64800" bIns="0" rtlCol="0" anchor="ctr"/>
          <a:lstStyle/>
          <a:p>
            <a:pPr marL="0" marR="0" lvl="0" indent="0" algn="ctr" defTabSz="914400" rtl="0" eaLnBrk="1" fontAlgn="auto" latinLnBrk="0" hangingPunct="1">
              <a:lnSpc>
                <a:spcPct val="100000"/>
              </a:lnSpc>
              <a:spcBef>
                <a:spcPct val="0"/>
              </a:spcBef>
              <a:spcAft>
                <a:spcPts val="0"/>
              </a:spcAft>
              <a:buClrTx/>
              <a:buSzPct val="90000"/>
              <a:buFontTx/>
              <a:buNone/>
              <a:tabLst/>
              <a:defRPr/>
            </a:pPr>
            <a:r>
              <a:rPr kumimoji="0" lang="en-GB" sz="1800" b="0" i="0" u="none" strike="noStrike" kern="1200" cap="none" spc="0" normalizeH="0" baseline="0" noProof="0" dirty="0">
                <a:ln>
                  <a:noFill/>
                </a:ln>
                <a:solidFill>
                  <a:prstClr val="black"/>
                </a:solidFill>
                <a:effectLst/>
                <a:uLnTx/>
                <a:uFillTx/>
                <a:latin typeface="Arial"/>
                <a:cs typeface="Arial" pitchFamily="34" charset="0"/>
              </a:rPr>
              <a:t>Tracks personnel at 186 locations</a:t>
            </a:r>
          </a:p>
        </p:txBody>
      </p:sp>
      <p:sp>
        <p:nvSpPr>
          <p:cNvPr id="5" name="Rectangle 4">
            <a:extLst>
              <a:ext uri="{FF2B5EF4-FFF2-40B4-BE49-F238E27FC236}">
                <a16:creationId xmlns:a16="http://schemas.microsoft.com/office/drawing/2014/main" id="{9E554F4C-A197-E586-CDA4-C3F21BD5ECA0}"/>
              </a:ext>
            </a:extLst>
          </p:cNvPr>
          <p:cNvSpPr/>
          <p:nvPr/>
        </p:nvSpPr>
        <p:spPr bwMode="gray">
          <a:xfrm>
            <a:off x="3633122" y="2958636"/>
            <a:ext cx="7137875" cy="649235"/>
          </a:xfrm>
          <a:prstGeom prst="rect">
            <a:avLst/>
          </a:prstGeom>
          <a:solidFill>
            <a:schemeClr val="bg1"/>
          </a:solidFill>
          <a:ln w="38100" algn="ctr">
            <a:solidFill>
              <a:srgbClr val="E31937"/>
            </a:solidFill>
            <a:miter lim="800000"/>
            <a:headEnd/>
            <a:tailEnd/>
          </a:ln>
          <a:effectLst/>
        </p:spPr>
        <p:txBody>
          <a:bodyPr lIns="63500" tIns="0" rIns="64800" bIns="0" rtlCol="0" anchor="ctr"/>
          <a:lstStyle/>
          <a:p>
            <a:pPr marL="0" marR="0" lvl="0" indent="0" algn="ctr" defTabSz="914400" rtl="0" eaLnBrk="1" fontAlgn="auto" latinLnBrk="0" hangingPunct="1">
              <a:lnSpc>
                <a:spcPct val="100000"/>
              </a:lnSpc>
              <a:spcBef>
                <a:spcPct val="0"/>
              </a:spcBef>
              <a:spcAft>
                <a:spcPts val="0"/>
              </a:spcAft>
              <a:buClrTx/>
              <a:buSzPct val="90000"/>
              <a:buFontTx/>
              <a:buNone/>
              <a:tabLst/>
              <a:defRPr/>
            </a:pPr>
            <a:r>
              <a:rPr kumimoji="0" lang="en-GB" sz="1800" b="0" i="0" u="none" strike="noStrike" kern="1200" cap="none" spc="0" normalizeH="0" baseline="0" noProof="0" dirty="0">
                <a:ln>
                  <a:noFill/>
                </a:ln>
                <a:solidFill>
                  <a:prstClr val="black"/>
                </a:solidFill>
                <a:effectLst/>
                <a:uLnTx/>
                <a:uFillTx/>
                <a:latin typeface="Arial"/>
                <a:cs typeface="Arial" pitchFamily="34" charset="0"/>
              </a:rPr>
              <a:t>Supports 42 operators</a:t>
            </a:r>
          </a:p>
        </p:txBody>
      </p:sp>
      <p:sp>
        <p:nvSpPr>
          <p:cNvPr id="6" name="TextBox 5">
            <a:extLst>
              <a:ext uri="{FF2B5EF4-FFF2-40B4-BE49-F238E27FC236}">
                <a16:creationId xmlns:a16="http://schemas.microsoft.com/office/drawing/2014/main" id="{93231BA8-6A51-DADA-EF81-D1FA06F8B978}"/>
              </a:ext>
            </a:extLst>
          </p:cNvPr>
          <p:cNvSpPr txBox="1"/>
          <p:nvPr/>
        </p:nvSpPr>
        <p:spPr>
          <a:xfrm>
            <a:off x="959600" y="2106989"/>
            <a:ext cx="1575446" cy="914400"/>
          </a:xfrm>
          <a:prstGeom prst="rect">
            <a:avLst/>
          </a:prstGeom>
        </p:spPr>
        <p:txBody>
          <a:bodyPr vert="horz" wrap="none" lIns="0" tIns="0" rIns="0" bIns="0" rtlCol="0" anchor="t"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solidFill>
                  <a:srgbClr val="5236AB"/>
                </a:solidFill>
                <a:effectLst/>
                <a:uLnTx/>
                <a:uFillTx/>
                <a:latin typeface="Arial"/>
                <a:cs typeface="Arial"/>
              </a:rPr>
              <a:t>UK</a:t>
            </a:r>
          </a:p>
        </p:txBody>
      </p:sp>
      <p:sp>
        <p:nvSpPr>
          <p:cNvPr id="7" name="TextBox 6">
            <a:extLst>
              <a:ext uri="{FF2B5EF4-FFF2-40B4-BE49-F238E27FC236}">
                <a16:creationId xmlns:a16="http://schemas.microsoft.com/office/drawing/2014/main" id="{F97CFDE3-6FB2-24A3-656E-EE0DC683C7BB}"/>
              </a:ext>
            </a:extLst>
          </p:cNvPr>
          <p:cNvSpPr txBox="1"/>
          <p:nvPr/>
        </p:nvSpPr>
        <p:spPr>
          <a:xfrm>
            <a:off x="721620" y="4109291"/>
            <a:ext cx="2079265" cy="914400"/>
          </a:xfrm>
          <a:prstGeom prst="rect">
            <a:avLst/>
          </a:prstGeom>
        </p:spPr>
        <p:txBody>
          <a:bodyPr vert="horz" wrap="none" lIns="0" tIns="0" rIns="0" bIns="0" rtlCol="0" anchor="t"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solidFill>
                  <a:srgbClr val="A82465"/>
                </a:solidFill>
                <a:effectLst/>
                <a:uLnTx/>
                <a:uFillTx/>
                <a:latin typeface="Arial"/>
                <a:cs typeface="Arial"/>
              </a:rPr>
              <a:t>Globally</a:t>
            </a:r>
          </a:p>
        </p:txBody>
      </p:sp>
      <p:sp>
        <p:nvSpPr>
          <p:cNvPr id="10" name="Rectangle 9">
            <a:extLst>
              <a:ext uri="{FF2B5EF4-FFF2-40B4-BE49-F238E27FC236}">
                <a16:creationId xmlns:a16="http://schemas.microsoft.com/office/drawing/2014/main" id="{BE4BBEFE-CBAB-A73B-8E83-58DE37CA92DB}"/>
              </a:ext>
            </a:extLst>
          </p:cNvPr>
          <p:cNvSpPr/>
          <p:nvPr/>
        </p:nvSpPr>
        <p:spPr bwMode="gray">
          <a:xfrm>
            <a:off x="3568754" y="4180682"/>
            <a:ext cx="1290918" cy="772742"/>
          </a:xfrm>
          <a:prstGeom prst="rect">
            <a:avLst/>
          </a:prstGeom>
          <a:solidFill>
            <a:schemeClr val="bg1"/>
          </a:solidFill>
          <a:ln w="38100" algn="ctr">
            <a:solidFill>
              <a:srgbClr val="5236AB"/>
            </a:solidFill>
            <a:miter lim="800000"/>
            <a:headEnd/>
            <a:tailEnd/>
          </a:ln>
          <a:effectLst/>
        </p:spPr>
        <p:txBody>
          <a:bodyPr lIns="63500" tIns="0" rIns="64800" bIns="0" rtlCol="0" anchor="ctr"/>
          <a:lstStyle/>
          <a:p>
            <a:pPr marL="0" marR="0" lvl="0" indent="0" algn="ctr" defTabSz="914400" rtl="0" eaLnBrk="1" fontAlgn="auto" latinLnBrk="0" hangingPunct="1">
              <a:lnSpc>
                <a:spcPct val="100000"/>
              </a:lnSpc>
              <a:spcBef>
                <a:spcPct val="0"/>
              </a:spcBef>
              <a:spcAft>
                <a:spcPts val="0"/>
              </a:spcAft>
              <a:buClrTx/>
              <a:buSzPct val="90000"/>
              <a:buFontTx/>
              <a:buNone/>
              <a:tabLst/>
              <a:defRPr/>
            </a:pPr>
            <a:r>
              <a:rPr kumimoji="0" lang="en-GB" sz="1600" b="0" i="0" u="none" strike="noStrike" kern="1200" cap="none" spc="0" normalizeH="0" baseline="0" noProof="0" dirty="0">
                <a:ln>
                  <a:noFill/>
                </a:ln>
                <a:solidFill>
                  <a:prstClr val="black"/>
                </a:solidFill>
                <a:effectLst/>
                <a:uLnTx/>
                <a:uFillTx/>
                <a:latin typeface="Arial"/>
                <a:cs typeface="Arial" pitchFamily="34" charset="0"/>
              </a:rPr>
              <a:t>Australia</a:t>
            </a:r>
          </a:p>
        </p:txBody>
      </p:sp>
      <p:sp>
        <p:nvSpPr>
          <p:cNvPr id="11" name="Rectangle 10">
            <a:extLst>
              <a:ext uri="{FF2B5EF4-FFF2-40B4-BE49-F238E27FC236}">
                <a16:creationId xmlns:a16="http://schemas.microsoft.com/office/drawing/2014/main" id="{6F90760F-10ED-CCE6-1EAE-80C02F342780}"/>
              </a:ext>
            </a:extLst>
          </p:cNvPr>
          <p:cNvSpPr/>
          <p:nvPr/>
        </p:nvSpPr>
        <p:spPr bwMode="gray">
          <a:xfrm>
            <a:off x="5082707" y="4180682"/>
            <a:ext cx="1290918" cy="772742"/>
          </a:xfrm>
          <a:prstGeom prst="rect">
            <a:avLst/>
          </a:prstGeom>
          <a:solidFill>
            <a:schemeClr val="bg1"/>
          </a:solidFill>
          <a:ln w="38100" algn="ctr">
            <a:solidFill>
              <a:srgbClr val="A82465"/>
            </a:solidFill>
            <a:miter lim="800000"/>
            <a:headEnd/>
            <a:tailEnd/>
          </a:ln>
          <a:effectLst/>
        </p:spPr>
        <p:txBody>
          <a:bodyPr lIns="63500" tIns="0" rIns="64800" bIns="0" rtlCol="0" anchor="ctr"/>
          <a:lstStyle/>
          <a:p>
            <a:pPr marL="0" marR="0" lvl="0" indent="0" algn="ctr" defTabSz="914400" rtl="0" eaLnBrk="1" fontAlgn="auto" latinLnBrk="0" hangingPunct="1">
              <a:lnSpc>
                <a:spcPct val="100000"/>
              </a:lnSpc>
              <a:spcBef>
                <a:spcPct val="0"/>
              </a:spcBef>
              <a:spcAft>
                <a:spcPts val="0"/>
              </a:spcAft>
              <a:buClrTx/>
              <a:buSzPct val="90000"/>
              <a:buFontTx/>
              <a:buNone/>
              <a:tabLst/>
              <a:defRPr/>
            </a:pPr>
            <a:r>
              <a:rPr kumimoji="0" lang="en-GB" sz="1600" b="0" i="0" u="none" strike="noStrike" kern="1200" cap="none" spc="0" normalizeH="0" baseline="0" noProof="0" dirty="0">
                <a:ln>
                  <a:noFill/>
                </a:ln>
                <a:solidFill>
                  <a:prstClr val="black"/>
                </a:solidFill>
                <a:effectLst/>
                <a:uLnTx/>
                <a:uFillTx/>
                <a:latin typeface="Arial"/>
                <a:cs typeface="Arial" pitchFamily="34" charset="0"/>
              </a:rPr>
              <a:t>Nigeria</a:t>
            </a:r>
          </a:p>
        </p:txBody>
      </p:sp>
      <p:sp>
        <p:nvSpPr>
          <p:cNvPr id="15" name="Rectangle 14">
            <a:extLst>
              <a:ext uri="{FF2B5EF4-FFF2-40B4-BE49-F238E27FC236}">
                <a16:creationId xmlns:a16="http://schemas.microsoft.com/office/drawing/2014/main" id="{6F90760F-10ED-CCE6-1EAE-80C02F342780}"/>
              </a:ext>
            </a:extLst>
          </p:cNvPr>
          <p:cNvSpPr/>
          <p:nvPr/>
        </p:nvSpPr>
        <p:spPr bwMode="gray">
          <a:xfrm>
            <a:off x="6605124" y="4180682"/>
            <a:ext cx="1290918" cy="772742"/>
          </a:xfrm>
          <a:prstGeom prst="rect">
            <a:avLst/>
          </a:prstGeom>
          <a:solidFill>
            <a:schemeClr val="bg1"/>
          </a:solidFill>
          <a:ln w="38100" algn="ctr">
            <a:solidFill>
              <a:srgbClr val="E31937"/>
            </a:solidFill>
            <a:miter lim="800000"/>
            <a:headEnd/>
            <a:tailEnd/>
          </a:ln>
          <a:effectLst/>
        </p:spPr>
        <p:txBody>
          <a:bodyPr lIns="63500" tIns="0" rIns="64800" bIns="0" rtlCol="0" anchor="ctr"/>
          <a:lstStyle/>
          <a:p>
            <a:pPr marL="0" marR="0" lvl="0" indent="0" algn="ctr" defTabSz="914400" rtl="0" eaLnBrk="1" fontAlgn="auto" latinLnBrk="0" hangingPunct="1">
              <a:lnSpc>
                <a:spcPct val="100000"/>
              </a:lnSpc>
              <a:spcBef>
                <a:spcPct val="0"/>
              </a:spcBef>
              <a:spcAft>
                <a:spcPts val="0"/>
              </a:spcAft>
              <a:buClrTx/>
              <a:buSzPct val="90000"/>
              <a:buFontTx/>
              <a:buNone/>
              <a:tabLst/>
              <a:defRPr/>
            </a:pPr>
            <a:r>
              <a:rPr kumimoji="0" lang="en-GB" sz="1800" b="0" i="0" u="none" strike="noStrike" kern="1200" cap="none" spc="0" normalizeH="0" baseline="0" noProof="0" dirty="0">
                <a:ln>
                  <a:noFill/>
                </a:ln>
                <a:solidFill>
                  <a:prstClr val="black"/>
                </a:solidFill>
                <a:effectLst/>
                <a:uLnTx/>
                <a:uFillTx/>
                <a:latin typeface="Arial"/>
                <a:cs typeface="Arial" pitchFamily="34" charset="0"/>
              </a:rPr>
              <a:t>Iraq</a:t>
            </a:r>
          </a:p>
        </p:txBody>
      </p:sp>
      <p:sp>
        <p:nvSpPr>
          <p:cNvPr id="16" name="Rectangle 15">
            <a:extLst>
              <a:ext uri="{FF2B5EF4-FFF2-40B4-BE49-F238E27FC236}">
                <a16:creationId xmlns:a16="http://schemas.microsoft.com/office/drawing/2014/main" id="{6F90760F-10ED-CCE6-1EAE-80C02F342780}"/>
              </a:ext>
            </a:extLst>
          </p:cNvPr>
          <p:cNvSpPr/>
          <p:nvPr/>
        </p:nvSpPr>
        <p:spPr bwMode="gray">
          <a:xfrm>
            <a:off x="5082707" y="5240831"/>
            <a:ext cx="1290918" cy="772742"/>
          </a:xfrm>
          <a:prstGeom prst="rect">
            <a:avLst/>
          </a:prstGeom>
          <a:solidFill>
            <a:schemeClr val="bg1"/>
          </a:solidFill>
          <a:ln w="38100" algn="ctr">
            <a:solidFill>
              <a:srgbClr val="FFC399"/>
            </a:solidFill>
            <a:miter lim="800000"/>
            <a:headEnd/>
            <a:tailEnd/>
          </a:ln>
          <a:effectLst/>
        </p:spPr>
        <p:txBody>
          <a:bodyPr lIns="63500" tIns="0" rIns="64800" bIns="0" rtlCol="0" anchor="ctr"/>
          <a:lstStyle/>
          <a:p>
            <a:pPr marL="0" marR="0" lvl="0" indent="0" algn="ctr" defTabSz="914400" rtl="0" eaLnBrk="1" fontAlgn="auto" latinLnBrk="0" hangingPunct="1">
              <a:lnSpc>
                <a:spcPct val="100000"/>
              </a:lnSpc>
              <a:spcBef>
                <a:spcPct val="0"/>
              </a:spcBef>
              <a:spcAft>
                <a:spcPts val="0"/>
              </a:spcAft>
              <a:buClrTx/>
              <a:buSzPct val="90000"/>
              <a:buFontTx/>
              <a:buNone/>
              <a:tabLst/>
              <a:defRPr/>
            </a:pPr>
            <a:r>
              <a:rPr kumimoji="0" lang="en-GB" sz="1600" b="0" i="0" u="none" strike="noStrike" kern="1200" cap="none" spc="0" normalizeH="0" baseline="0" noProof="0" dirty="0">
                <a:ln>
                  <a:noFill/>
                </a:ln>
                <a:solidFill>
                  <a:prstClr val="black"/>
                </a:solidFill>
                <a:effectLst/>
                <a:uLnTx/>
                <a:uFillTx/>
                <a:latin typeface="Arial"/>
                <a:cs typeface="Arial" pitchFamily="34" charset="0"/>
              </a:rPr>
              <a:t>Qatar</a:t>
            </a:r>
          </a:p>
        </p:txBody>
      </p:sp>
      <p:sp>
        <p:nvSpPr>
          <p:cNvPr id="17" name="Rectangle 16">
            <a:extLst>
              <a:ext uri="{FF2B5EF4-FFF2-40B4-BE49-F238E27FC236}">
                <a16:creationId xmlns:a16="http://schemas.microsoft.com/office/drawing/2014/main" id="{BE4BBEFE-CBAB-A73B-8E83-58DE37CA92DB}"/>
              </a:ext>
            </a:extLst>
          </p:cNvPr>
          <p:cNvSpPr/>
          <p:nvPr/>
        </p:nvSpPr>
        <p:spPr bwMode="gray">
          <a:xfrm>
            <a:off x="3568754" y="5240831"/>
            <a:ext cx="1290918" cy="772742"/>
          </a:xfrm>
          <a:prstGeom prst="rect">
            <a:avLst/>
          </a:prstGeom>
          <a:solidFill>
            <a:schemeClr val="bg1"/>
          </a:solidFill>
          <a:ln w="38100" algn="ctr">
            <a:solidFill>
              <a:srgbClr val="555555"/>
            </a:solidFill>
            <a:miter lim="800000"/>
            <a:headEnd/>
            <a:tailEnd/>
          </a:ln>
          <a:effectLst/>
        </p:spPr>
        <p:txBody>
          <a:bodyPr lIns="63500" tIns="0" rIns="64800" bIns="0" rtlCol="0" anchor="ctr"/>
          <a:lstStyle/>
          <a:p>
            <a:pPr marL="0" marR="0" lvl="0" indent="0" algn="ctr" defTabSz="914400" rtl="0" eaLnBrk="1" fontAlgn="auto" latinLnBrk="0" hangingPunct="1">
              <a:lnSpc>
                <a:spcPct val="100000"/>
              </a:lnSpc>
              <a:spcBef>
                <a:spcPct val="0"/>
              </a:spcBef>
              <a:spcAft>
                <a:spcPts val="0"/>
              </a:spcAft>
              <a:buClrTx/>
              <a:buSzPct val="90000"/>
              <a:buFontTx/>
              <a:buNone/>
              <a:tabLst/>
              <a:defRPr/>
            </a:pPr>
            <a:r>
              <a:rPr kumimoji="0" lang="en-GB" sz="1600" b="0" i="0" u="none" strike="noStrike" kern="1200" cap="none" spc="0" normalizeH="0" baseline="0" noProof="0" dirty="0">
                <a:ln>
                  <a:noFill/>
                </a:ln>
                <a:solidFill>
                  <a:prstClr val="black"/>
                </a:solidFill>
                <a:effectLst/>
                <a:uLnTx/>
                <a:uFillTx/>
                <a:latin typeface="Arial"/>
                <a:cs typeface="Arial" pitchFamily="34" charset="0"/>
              </a:rPr>
              <a:t>Israel</a:t>
            </a:r>
          </a:p>
        </p:txBody>
      </p:sp>
      <p:sp>
        <p:nvSpPr>
          <p:cNvPr id="18" name="Rectangle 17">
            <a:extLst>
              <a:ext uri="{FF2B5EF4-FFF2-40B4-BE49-F238E27FC236}">
                <a16:creationId xmlns:a16="http://schemas.microsoft.com/office/drawing/2014/main" id="{BE4BBEFE-CBAB-A73B-8E83-58DE37CA92DB}"/>
              </a:ext>
            </a:extLst>
          </p:cNvPr>
          <p:cNvSpPr/>
          <p:nvPr/>
        </p:nvSpPr>
        <p:spPr bwMode="gray">
          <a:xfrm>
            <a:off x="6605124" y="5240831"/>
            <a:ext cx="1290918" cy="772742"/>
          </a:xfrm>
          <a:prstGeom prst="rect">
            <a:avLst/>
          </a:prstGeom>
          <a:solidFill>
            <a:schemeClr val="bg1"/>
          </a:solidFill>
          <a:ln w="38100" algn="ctr">
            <a:solidFill>
              <a:srgbClr val="000000"/>
            </a:solidFill>
            <a:miter lim="800000"/>
            <a:headEnd/>
            <a:tailEnd/>
          </a:ln>
          <a:effectLst/>
        </p:spPr>
        <p:txBody>
          <a:bodyPr lIns="63500" tIns="0" rIns="64800" bIns="0" rtlCol="0" anchor="ctr"/>
          <a:lstStyle/>
          <a:p>
            <a:pPr marL="0" marR="0" lvl="0" indent="0" algn="ctr" defTabSz="914400" rtl="0" eaLnBrk="1" fontAlgn="auto" latinLnBrk="0" hangingPunct="1">
              <a:lnSpc>
                <a:spcPct val="100000"/>
              </a:lnSpc>
              <a:spcBef>
                <a:spcPct val="0"/>
              </a:spcBef>
              <a:spcAft>
                <a:spcPts val="0"/>
              </a:spcAft>
              <a:buClrTx/>
              <a:buSzPct val="90000"/>
              <a:buFontTx/>
              <a:buNone/>
              <a:tabLst/>
              <a:defRPr/>
            </a:pPr>
            <a:r>
              <a:rPr kumimoji="0" lang="en-GB" sz="1600" b="0" i="0" u="none" strike="noStrike" kern="1200" cap="none" spc="0" normalizeH="0" baseline="0" noProof="0" dirty="0" err="1">
                <a:ln>
                  <a:noFill/>
                </a:ln>
                <a:solidFill>
                  <a:prstClr val="black"/>
                </a:solidFill>
                <a:effectLst/>
                <a:uLnTx/>
                <a:uFillTx/>
                <a:latin typeface="Arial"/>
                <a:cs typeface="Arial" pitchFamily="34" charset="0"/>
              </a:rPr>
              <a:t>Equitorial</a:t>
            </a:r>
            <a:r>
              <a:rPr kumimoji="0" lang="en-GB" sz="1600" b="0" i="0" u="none" strike="noStrike" kern="1200" cap="none" spc="0" normalizeH="0" baseline="0" noProof="0" dirty="0">
                <a:ln>
                  <a:noFill/>
                </a:ln>
                <a:solidFill>
                  <a:prstClr val="black"/>
                </a:solidFill>
                <a:effectLst/>
                <a:uLnTx/>
                <a:uFillTx/>
                <a:latin typeface="Arial"/>
                <a:cs typeface="Arial" pitchFamily="34" charset="0"/>
              </a:rPr>
              <a:t> Guinea</a:t>
            </a:r>
          </a:p>
        </p:txBody>
      </p:sp>
      <p:sp>
        <p:nvSpPr>
          <p:cNvPr id="19" name="Rectangle 18">
            <a:extLst>
              <a:ext uri="{FF2B5EF4-FFF2-40B4-BE49-F238E27FC236}">
                <a16:creationId xmlns:a16="http://schemas.microsoft.com/office/drawing/2014/main" id="{6F90760F-10ED-CCE6-1EAE-80C02F342780}"/>
              </a:ext>
            </a:extLst>
          </p:cNvPr>
          <p:cNvSpPr/>
          <p:nvPr/>
        </p:nvSpPr>
        <p:spPr bwMode="gray">
          <a:xfrm>
            <a:off x="8100197" y="4180120"/>
            <a:ext cx="1290918" cy="772742"/>
          </a:xfrm>
          <a:prstGeom prst="rect">
            <a:avLst/>
          </a:prstGeom>
          <a:solidFill>
            <a:schemeClr val="bg1"/>
          </a:solidFill>
          <a:ln w="38100" algn="ctr">
            <a:solidFill>
              <a:srgbClr val="5236AB"/>
            </a:solidFill>
            <a:miter lim="800000"/>
            <a:headEnd/>
            <a:tailEnd/>
          </a:ln>
          <a:effectLst/>
        </p:spPr>
        <p:txBody>
          <a:bodyPr lIns="63500" tIns="0" rIns="64800" bIns="0" rtlCol="0" anchor="ctr"/>
          <a:lstStyle/>
          <a:p>
            <a:pPr marL="0" marR="0" lvl="0" indent="0" algn="ctr" defTabSz="914400" rtl="0" eaLnBrk="1" fontAlgn="auto" latinLnBrk="0" hangingPunct="1">
              <a:lnSpc>
                <a:spcPct val="100000"/>
              </a:lnSpc>
              <a:spcBef>
                <a:spcPct val="0"/>
              </a:spcBef>
              <a:spcAft>
                <a:spcPts val="0"/>
              </a:spcAft>
              <a:buClrTx/>
              <a:buSzPct val="90000"/>
              <a:buFontTx/>
              <a:buNone/>
              <a:tabLst/>
              <a:defRPr/>
            </a:pPr>
            <a:r>
              <a:rPr kumimoji="0" lang="en-GB" sz="1200" b="0" i="0" u="none" strike="noStrike" kern="1200" cap="none" spc="0" normalizeH="0" baseline="0" noProof="0" dirty="0">
                <a:ln>
                  <a:noFill/>
                </a:ln>
                <a:solidFill>
                  <a:prstClr val="black"/>
                </a:solidFill>
                <a:effectLst/>
                <a:uLnTx/>
                <a:uFillTx/>
                <a:latin typeface="Arial"/>
                <a:cs typeface="Arial" pitchFamily="34" charset="0"/>
              </a:rPr>
              <a:t>Trinidad and Tobago, Oman, Caspian Sea &amp; Indonesia</a:t>
            </a:r>
          </a:p>
        </p:txBody>
      </p:sp>
      <p:sp>
        <p:nvSpPr>
          <p:cNvPr id="13" name="Rectangle 12">
            <a:extLst>
              <a:ext uri="{FF2B5EF4-FFF2-40B4-BE49-F238E27FC236}">
                <a16:creationId xmlns:a16="http://schemas.microsoft.com/office/drawing/2014/main" id="{3D31DB85-9760-4C6D-61F3-1AA53FDE2523}"/>
              </a:ext>
            </a:extLst>
          </p:cNvPr>
          <p:cNvSpPr/>
          <p:nvPr/>
        </p:nvSpPr>
        <p:spPr bwMode="gray">
          <a:xfrm>
            <a:off x="8100196" y="5245939"/>
            <a:ext cx="1290918" cy="772742"/>
          </a:xfrm>
          <a:prstGeom prst="rect">
            <a:avLst/>
          </a:prstGeom>
          <a:solidFill>
            <a:schemeClr val="bg1"/>
          </a:solidFill>
          <a:ln w="38100" algn="ctr">
            <a:solidFill>
              <a:srgbClr val="555555"/>
            </a:solidFill>
            <a:miter lim="800000"/>
            <a:headEnd/>
            <a:tailEnd/>
          </a:ln>
          <a:effectLst/>
        </p:spPr>
        <p:txBody>
          <a:bodyPr lIns="63500" tIns="0" rIns="64800" bIns="0" rtlCol="0" anchor="ctr"/>
          <a:lstStyle/>
          <a:p>
            <a:pPr marL="0" marR="0" lvl="0" indent="0" algn="ctr" defTabSz="914400" rtl="0" eaLnBrk="1" fontAlgn="auto" latinLnBrk="0" hangingPunct="1">
              <a:lnSpc>
                <a:spcPct val="100000"/>
              </a:lnSpc>
              <a:spcBef>
                <a:spcPct val="0"/>
              </a:spcBef>
              <a:spcAft>
                <a:spcPts val="0"/>
              </a:spcAft>
              <a:buClrTx/>
              <a:buSzPct val="90000"/>
              <a:buFontTx/>
              <a:buNone/>
              <a:tabLst/>
              <a:defRPr/>
            </a:pPr>
            <a:r>
              <a:rPr kumimoji="0" lang="en-GB" sz="1600" b="0" i="0" u="none" strike="noStrike" kern="1200" cap="none" spc="0" normalizeH="0" baseline="0" noProof="0" dirty="0">
                <a:ln>
                  <a:noFill/>
                </a:ln>
                <a:solidFill>
                  <a:prstClr val="black"/>
                </a:solidFill>
                <a:effectLst/>
                <a:uLnTx/>
                <a:uFillTx/>
                <a:latin typeface="Arial"/>
                <a:cs typeface="Arial" pitchFamily="34" charset="0"/>
              </a:rPr>
              <a:t>Tunisia</a:t>
            </a:r>
          </a:p>
        </p:txBody>
      </p:sp>
      <p:sp>
        <p:nvSpPr>
          <p:cNvPr id="14" name="Rectangle 13">
            <a:extLst>
              <a:ext uri="{FF2B5EF4-FFF2-40B4-BE49-F238E27FC236}">
                <a16:creationId xmlns:a16="http://schemas.microsoft.com/office/drawing/2014/main" id="{DE9C2E11-0980-162D-40E3-489F06AE9BC3}"/>
              </a:ext>
            </a:extLst>
          </p:cNvPr>
          <p:cNvSpPr/>
          <p:nvPr/>
        </p:nvSpPr>
        <p:spPr bwMode="gray">
          <a:xfrm>
            <a:off x="9580283" y="4180120"/>
            <a:ext cx="1290918" cy="772742"/>
          </a:xfrm>
          <a:prstGeom prst="rect">
            <a:avLst/>
          </a:prstGeom>
          <a:solidFill>
            <a:schemeClr val="bg1"/>
          </a:solidFill>
          <a:ln w="38100" algn="ctr">
            <a:solidFill>
              <a:srgbClr val="A82465"/>
            </a:solidFill>
            <a:miter lim="800000"/>
            <a:headEnd/>
            <a:tailEnd/>
          </a:ln>
          <a:effectLst/>
        </p:spPr>
        <p:txBody>
          <a:bodyPr lIns="63500" tIns="0" rIns="64800" bIns="0" rtlCol="0" anchor="ctr"/>
          <a:lstStyle/>
          <a:p>
            <a:pPr marL="0" marR="0" lvl="0" indent="0" algn="ctr" defTabSz="914400" rtl="0" eaLnBrk="1" fontAlgn="auto" latinLnBrk="0" hangingPunct="1">
              <a:lnSpc>
                <a:spcPct val="100000"/>
              </a:lnSpc>
              <a:spcBef>
                <a:spcPct val="0"/>
              </a:spcBef>
              <a:spcAft>
                <a:spcPts val="0"/>
              </a:spcAft>
              <a:buClrTx/>
              <a:buSzPct val="90000"/>
              <a:buFontTx/>
              <a:buNone/>
              <a:tabLst/>
              <a:defRPr/>
            </a:pPr>
            <a:r>
              <a:rPr kumimoji="0" lang="en-GB" sz="1600" b="0" i="0" u="none" strike="noStrike" kern="1200" cap="none" spc="0" normalizeH="0" baseline="0" noProof="0" dirty="0">
                <a:ln>
                  <a:noFill/>
                </a:ln>
                <a:solidFill>
                  <a:prstClr val="black"/>
                </a:solidFill>
                <a:effectLst/>
                <a:uLnTx/>
                <a:uFillTx/>
                <a:latin typeface="Arial"/>
                <a:cs typeface="Arial" pitchFamily="34" charset="0"/>
              </a:rPr>
              <a:t>Senegal</a:t>
            </a:r>
          </a:p>
        </p:txBody>
      </p:sp>
      <p:sp>
        <p:nvSpPr>
          <p:cNvPr id="20" name="Rectangle 19">
            <a:extLst>
              <a:ext uri="{FF2B5EF4-FFF2-40B4-BE49-F238E27FC236}">
                <a16:creationId xmlns:a16="http://schemas.microsoft.com/office/drawing/2014/main" id="{658FB94A-A207-1CEF-BE02-3A11E316C12E}"/>
              </a:ext>
            </a:extLst>
          </p:cNvPr>
          <p:cNvSpPr/>
          <p:nvPr/>
        </p:nvSpPr>
        <p:spPr bwMode="gray">
          <a:xfrm>
            <a:off x="9580282" y="5245939"/>
            <a:ext cx="1290918" cy="772742"/>
          </a:xfrm>
          <a:prstGeom prst="rect">
            <a:avLst/>
          </a:prstGeom>
          <a:solidFill>
            <a:schemeClr val="bg1"/>
          </a:solidFill>
          <a:ln w="38100" algn="ctr">
            <a:solidFill>
              <a:srgbClr val="FFC399"/>
            </a:solidFill>
            <a:miter lim="800000"/>
            <a:headEnd/>
            <a:tailEnd/>
          </a:ln>
          <a:effectLst/>
        </p:spPr>
        <p:txBody>
          <a:bodyPr lIns="63500" tIns="0" rIns="64800" bIns="0" rtlCol="0" anchor="ctr"/>
          <a:lstStyle/>
          <a:p>
            <a:pPr marL="0" marR="0" lvl="0" indent="0" algn="ctr" defTabSz="914400" rtl="0" eaLnBrk="1" fontAlgn="auto" latinLnBrk="0" hangingPunct="1">
              <a:lnSpc>
                <a:spcPct val="100000"/>
              </a:lnSpc>
              <a:spcBef>
                <a:spcPct val="0"/>
              </a:spcBef>
              <a:spcAft>
                <a:spcPts val="0"/>
              </a:spcAft>
              <a:buClrTx/>
              <a:buSzPct val="90000"/>
              <a:buFontTx/>
              <a:buNone/>
              <a:tabLst/>
              <a:defRPr/>
            </a:pPr>
            <a:r>
              <a:rPr kumimoji="0" lang="en-GB" sz="1600" b="0" i="0" u="none" strike="noStrike" kern="1200" cap="none" spc="0" normalizeH="0" baseline="0" noProof="0" dirty="0">
                <a:ln>
                  <a:noFill/>
                </a:ln>
                <a:solidFill>
                  <a:prstClr val="black"/>
                </a:solidFill>
                <a:effectLst/>
                <a:uLnTx/>
                <a:uFillTx/>
                <a:latin typeface="Arial"/>
                <a:cs typeface="Arial" pitchFamily="34" charset="0"/>
              </a:rPr>
              <a:t>Angola</a:t>
            </a:r>
          </a:p>
        </p:txBody>
      </p:sp>
      <p:sp>
        <p:nvSpPr>
          <p:cNvPr id="21" name="Rectangle 20">
            <a:extLst>
              <a:ext uri="{FF2B5EF4-FFF2-40B4-BE49-F238E27FC236}">
                <a16:creationId xmlns:a16="http://schemas.microsoft.com/office/drawing/2014/main" id="{72444165-C89A-C7B5-3817-0EC7CCEE37E7}"/>
              </a:ext>
            </a:extLst>
          </p:cNvPr>
          <p:cNvSpPr/>
          <p:nvPr/>
        </p:nvSpPr>
        <p:spPr bwMode="gray">
          <a:xfrm>
            <a:off x="1998454" y="5240831"/>
            <a:ext cx="1290918" cy="772742"/>
          </a:xfrm>
          <a:prstGeom prst="rect">
            <a:avLst/>
          </a:prstGeom>
          <a:solidFill>
            <a:schemeClr val="bg1"/>
          </a:solidFill>
          <a:ln w="38100" algn="ctr">
            <a:solidFill>
              <a:srgbClr val="555555"/>
            </a:solidFill>
            <a:miter lim="800000"/>
            <a:headEnd/>
            <a:tailEnd/>
          </a:ln>
          <a:effectLst/>
        </p:spPr>
        <p:txBody>
          <a:bodyPr lIns="63500" tIns="0" rIns="64800" bIns="0" rtlCol="0" anchor="ctr"/>
          <a:lstStyle/>
          <a:p>
            <a:pPr marL="0" marR="0" lvl="0" indent="0" algn="ctr" defTabSz="914400" rtl="0" eaLnBrk="1" fontAlgn="auto" latinLnBrk="0" hangingPunct="1">
              <a:lnSpc>
                <a:spcPct val="100000"/>
              </a:lnSpc>
              <a:spcBef>
                <a:spcPct val="0"/>
              </a:spcBef>
              <a:spcAft>
                <a:spcPts val="0"/>
              </a:spcAft>
              <a:buClrTx/>
              <a:buSzPct val="90000"/>
              <a:buFontTx/>
              <a:buNone/>
              <a:tabLst/>
              <a:defRPr/>
            </a:pPr>
            <a:r>
              <a:rPr kumimoji="0" lang="en-GB" sz="1600" b="0" i="0" u="none" strike="noStrike" kern="1200" cap="none" spc="0" normalizeH="0" baseline="0" noProof="0" dirty="0">
                <a:ln>
                  <a:noFill/>
                </a:ln>
                <a:solidFill>
                  <a:prstClr val="black"/>
                </a:solidFill>
                <a:effectLst/>
                <a:uLnTx/>
                <a:uFillTx/>
                <a:latin typeface="Arial"/>
                <a:cs typeface="Arial" pitchFamily="34" charset="0"/>
              </a:rPr>
              <a:t>Offshore Wind</a:t>
            </a:r>
          </a:p>
        </p:txBody>
      </p:sp>
    </p:spTree>
    <p:extLst>
      <p:ext uri="{BB962C8B-B14F-4D97-AF65-F5344CB8AC3E}">
        <p14:creationId xmlns:p14="http://schemas.microsoft.com/office/powerpoint/2010/main" val="71854162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135B-BA08-D18D-EA9A-64AC21B07F66}"/>
              </a:ext>
            </a:extLst>
          </p:cNvPr>
          <p:cNvSpPr>
            <a:spLocks noGrp="1"/>
          </p:cNvSpPr>
          <p:nvPr>
            <p:ph type="title"/>
          </p:nvPr>
        </p:nvSpPr>
        <p:spPr>
          <a:xfrm>
            <a:off x="766764" y="482217"/>
            <a:ext cx="5960660" cy="2496115"/>
          </a:xfrm>
        </p:spPr>
        <p:txBody>
          <a:bodyPr anchor="t">
            <a:noAutofit/>
          </a:bodyPr>
          <a:lstStyle/>
          <a:p>
            <a:r>
              <a:rPr lang="en-GB" sz="4400" dirty="0"/>
              <a:t>Use AI to build an innovative solution for offshore travel management!</a:t>
            </a:r>
          </a:p>
        </p:txBody>
      </p:sp>
      <p:sp>
        <p:nvSpPr>
          <p:cNvPr id="3" name="Content Placeholder 2">
            <a:extLst>
              <a:ext uri="{FF2B5EF4-FFF2-40B4-BE49-F238E27FC236}">
                <a16:creationId xmlns:a16="http://schemas.microsoft.com/office/drawing/2014/main" id="{13FAF315-D7B2-FDD0-B171-893DB446CDC5}"/>
              </a:ext>
            </a:extLst>
          </p:cNvPr>
          <p:cNvSpPr>
            <a:spLocks noGrp="1"/>
          </p:cNvSpPr>
          <p:nvPr>
            <p:ph sz="quarter" idx="17"/>
          </p:nvPr>
        </p:nvSpPr>
        <p:spPr>
          <a:xfrm>
            <a:off x="766764" y="3696067"/>
            <a:ext cx="4948236" cy="2345347"/>
          </a:xfrm>
        </p:spPr>
        <p:txBody>
          <a:bodyPr>
            <a:normAutofit fontScale="92500" lnSpcReduction="10000"/>
          </a:bodyPr>
          <a:lstStyle/>
          <a:p>
            <a:pPr>
              <a:spcAft>
                <a:spcPts val="1800"/>
              </a:spcAft>
            </a:pPr>
            <a:r>
              <a:rPr lang="en-GB" sz="2800" dirty="0">
                <a:gradFill>
                  <a:gsLst>
                    <a:gs pos="60000">
                      <a:srgbClr val="A82465"/>
                    </a:gs>
                    <a:gs pos="0">
                      <a:srgbClr val="E31937"/>
                    </a:gs>
                    <a:gs pos="100000">
                      <a:srgbClr val="5236AB"/>
                    </a:gs>
                  </a:gsLst>
                  <a:lin ang="0" scaled="0"/>
                </a:gradFill>
                <a:latin typeface="Arial" panose="020B0604020202020204" pitchFamily="34" charset="0"/>
                <a:cs typeface="Arial" panose="020B0604020202020204" pitchFamily="34" charset="0"/>
              </a:rPr>
              <a:t>The Challenge…</a:t>
            </a:r>
          </a:p>
          <a:p>
            <a:pPr>
              <a:spcAft>
                <a:spcPts val="1800"/>
              </a:spcAft>
            </a:pPr>
            <a:r>
              <a:rPr lang="en-US" sz="1800" dirty="0">
                <a:effectLst/>
                <a:latin typeface="+mj-lt"/>
                <a:ea typeface="Arial" panose="020B0604020202020204" pitchFamily="34" charset="0"/>
                <a:cs typeface="Times New Roman" panose="02020603050405020304" pitchFamily="18" charset="0"/>
              </a:rPr>
              <a:t>Your task is use AI to develop an innovative solution that adds-value to offshore travel management. Your solution should leverage AI technologies, potentially including data analysis, machine learning, predictive modelling, and natural language processing</a:t>
            </a:r>
            <a:endParaRPr lang="en-GB" sz="1800" dirty="0">
              <a:latin typeface="+mj-lt"/>
            </a:endParaRPr>
          </a:p>
          <a:p>
            <a:endParaRPr lang="en-GB" dirty="0"/>
          </a:p>
          <a:p>
            <a:endParaRPr lang="en-US" dirty="0">
              <a:effectLst/>
            </a:endParaRPr>
          </a:p>
        </p:txBody>
      </p:sp>
      <p:pic>
        <p:nvPicPr>
          <p:cNvPr id="15" name="Picture Placeholder 14">
            <a:extLst>
              <a:ext uri="{FF2B5EF4-FFF2-40B4-BE49-F238E27FC236}">
                <a16:creationId xmlns:a16="http://schemas.microsoft.com/office/drawing/2014/main" id="{A54AE53D-C417-2DD9-3C57-999D21BC663A}"/>
              </a:ext>
            </a:extLst>
          </p:cNvPr>
          <p:cNvPicPr>
            <a:picLocks noGrp="1" noChangeAspect="1"/>
          </p:cNvPicPr>
          <p:nvPr>
            <p:ph sz="quarter" idx="23"/>
          </p:nvPr>
        </p:nvPicPr>
        <p:blipFill>
          <a:blip r:embed="rId2"/>
          <a:srcRect/>
          <a:stretch/>
        </p:blipFill>
        <p:spPr>
          <a:xfrm>
            <a:off x="6727424" y="1215279"/>
            <a:ext cx="4565650" cy="4565650"/>
          </a:xfrm>
          <a:noFill/>
        </p:spPr>
      </p:pic>
      <p:sp>
        <p:nvSpPr>
          <p:cNvPr id="5" name="Slide Number Placeholder 4">
            <a:extLst>
              <a:ext uri="{FF2B5EF4-FFF2-40B4-BE49-F238E27FC236}">
                <a16:creationId xmlns:a16="http://schemas.microsoft.com/office/drawing/2014/main" id="{28D5B355-A625-A26D-7785-B44842D984C6}"/>
              </a:ext>
            </a:extLst>
          </p:cNvPr>
          <p:cNvSpPr>
            <a:spLocks noGrp="1"/>
          </p:cNvSpPr>
          <p:nvPr>
            <p:ph type="sldNum" sz="quarter" idx="4294967295"/>
          </p:nvPr>
        </p:nvSpPr>
        <p:spPr>
          <a:xfrm>
            <a:off x="11162244" y="6967728"/>
            <a:ext cx="261660" cy="137160"/>
          </a:xfrm>
        </p:spPr>
        <p:txBody>
          <a:bodyPr/>
          <a:lstStyle/>
          <a:p>
            <a:pPr>
              <a:spcAft>
                <a:spcPts val="600"/>
              </a:spcAft>
            </a:pPr>
            <a:fld id="{525A3C56-E491-49B2-93F3-63532DF516BC}" type="slidenum">
              <a:rPr lang="en-US" noProof="0" smtClean="0"/>
              <a:pPr>
                <a:spcAft>
                  <a:spcPts val="600"/>
                </a:spcAft>
              </a:pPr>
              <a:t>11</a:t>
            </a:fld>
            <a:endParaRPr lang="en-US" noProof="0"/>
          </a:p>
        </p:txBody>
      </p:sp>
    </p:spTree>
    <p:extLst>
      <p:ext uri="{BB962C8B-B14F-4D97-AF65-F5344CB8AC3E}">
        <p14:creationId xmlns:p14="http://schemas.microsoft.com/office/powerpoint/2010/main" val="27074400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1F078-001E-4C60-F96D-8743E213D1DF}"/>
              </a:ext>
            </a:extLst>
          </p:cNvPr>
          <p:cNvSpPr>
            <a:spLocks noGrp="1"/>
          </p:cNvSpPr>
          <p:nvPr>
            <p:ph type="title"/>
          </p:nvPr>
        </p:nvSpPr>
        <p:spPr/>
        <p:txBody>
          <a:bodyPr/>
          <a:lstStyle/>
          <a:p>
            <a:r>
              <a:rPr lang="en-US"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What we’d like to you to do:</a:t>
            </a:r>
            <a:endParaRPr lang="en-GB" dirty="0">
              <a:solidFill>
                <a:srgbClr val="000000"/>
              </a:solidFill>
            </a:endParaRPr>
          </a:p>
        </p:txBody>
      </p:sp>
      <p:sp>
        <p:nvSpPr>
          <p:cNvPr id="3" name="Text Placeholder 2">
            <a:extLst>
              <a:ext uri="{FF2B5EF4-FFF2-40B4-BE49-F238E27FC236}">
                <a16:creationId xmlns:a16="http://schemas.microsoft.com/office/drawing/2014/main" id="{DF8EE987-5888-A88A-9C31-F510D3424B84}"/>
              </a:ext>
            </a:extLst>
          </p:cNvPr>
          <p:cNvSpPr>
            <a:spLocks noGrp="1"/>
          </p:cNvSpPr>
          <p:nvPr>
            <p:ph type="body" sz="quarter" idx="28"/>
          </p:nvPr>
        </p:nvSpPr>
        <p:spPr>
          <a:xfrm>
            <a:off x="766763" y="1347845"/>
            <a:ext cx="4728346" cy="4290278"/>
          </a:xfrm>
        </p:spPr>
        <p:txBody>
          <a:bodyPr/>
          <a:lstStyle/>
          <a:p>
            <a:pPr marL="457200" indent="-457200">
              <a:buFont typeface="+mj-lt"/>
              <a:buAutoNum type="arabicPeriod"/>
            </a:pPr>
            <a:r>
              <a:rPr lang="it-IT" sz="2200" dirty="0">
                <a:solidFill>
                  <a:srgbClr val="5236AB"/>
                </a:solidFill>
              </a:rPr>
              <a:t>Create a comprehensive dataset using AI</a:t>
            </a:r>
          </a:p>
          <a:p>
            <a:pPr marL="515938" lvl="1" indent="-285750">
              <a:lnSpc>
                <a:spcPct val="120000"/>
              </a:lnSpc>
              <a:spcAft>
                <a:spcPts val="600"/>
              </a:spcAft>
              <a:buClr>
                <a:prstClr val="black"/>
              </a:buClr>
              <a:buSzPct val="110000"/>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Times New Roman" panose="02020603050405020304" pitchFamily="18" charset="0"/>
              </a:rPr>
              <a:t>You have access to an anonymized dataset derived from </a:t>
            </a: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Arial" panose="020B0604020202020204" pitchFamily="34" charset="0"/>
                <a:cs typeface="Times New Roman" panose="02020603050405020304" pitchFamily="18" charset="0"/>
              </a:rPr>
              <a:t>VantagePOB</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Times New Roman" panose="02020603050405020304" pitchFamily="18" charset="0"/>
              </a:rPr>
              <a:t> (the logistics system for all offshore oil and gas travel). This dataset provides you detailed information for all helicopter travel in a month to one offshore platform.</a:t>
            </a:r>
            <a:endParaRPr kumimoji="0" lang="en-GB" sz="16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Times New Roman" panose="02020603050405020304" pitchFamily="18" charset="0"/>
            </a:endParaRPr>
          </a:p>
          <a:p>
            <a:pPr marL="515938" lvl="1" indent="-285750">
              <a:lnSpc>
                <a:spcPct val="120000"/>
              </a:lnSpc>
              <a:spcAft>
                <a:spcPts val="600"/>
              </a:spcAft>
              <a:buClr>
                <a:prstClr val="black"/>
              </a:buClr>
              <a:buSzPct val="110000"/>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Times New Roman" panose="02020603050405020304" pitchFamily="18" charset="0"/>
              </a:rPr>
              <a:t>Use our “compact dataset” to generate a more representative dataset, with more depth and richness e.g. for the entire North Sea or the world.  Consider augmenting with other data e.g. weather, helicopter fuel consumption, reliability, safety etc.</a:t>
            </a:r>
            <a:endParaRPr kumimoji="0" lang="en-GB" sz="16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Times New Roman" panose="02020603050405020304" pitchFamily="18" charset="0"/>
            </a:endParaRPr>
          </a:p>
        </p:txBody>
      </p:sp>
      <p:sp>
        <p:nvSpPr>
          <p:cNvPr id="5" name="Text Placeholder 4">
            <a:extLst>
              <a:ext uri="{FF2B5EF4-FFF2-40B4-BE49-F238E27FC236}">
                <a16:creationId xmlns:a16="http://schemas.microsoft.com/office/drawing/2014/main" id="{D41A62D6-E119-939B-2790-FF23E5D4EBB3}"/>
              </a:ext>
            </a:extLst>
          </p:cNvPr>
          <p:cNvSpPr>
            <a:spLocks noGrp="1"/>
          </p:cNvSpPr>
          <p:nvPr>
            <p:ph type="body" sz="quarter" idx="29"/>
          </p:nvPr>
        </p:nvSpPr>
        <p:spPr>
          <a:xfrm>
            <a:off x="6477002" y="1204610"/>
            <a:ext cx="4946650" cy="2283366"/>
          </a:xfrm>
        </p:spPr>
        <p:txBody>
          <a:bodyPr/>
          <a:lstStyle/>
          <a:p>
            <a:pPr marL="457200" indent="-457200">
              <a:buFont typeface="+mj-lt"/>
              <a:buAutoNum type="arabicPeriod" startAt="2"/>
            </a:pPr>
            <a:r>
              <a:rPr lang="en-GB" sz="2200" dirty="0">
                <a:solidFill>
                  <a:srgbClr val="5236AB"/>
                </a:solidFill>
              </a:rPr>
              <a:t>Use AI to develop a solution that adds-value to offshore travel</a:t>
            </a:r>
          </a:p>
          <a:p>
            <a:pPr lvl="1" indent="0">
              <a:spcAft>
                <a:spcPts val="600"/>
              </a:spcAft>
              <a:buNone/>
              <a:defRPr/>
            </a:pPr>
            <a:r>
              <a:rPr kumimoji="0" lang="en-GB" sz="1600" b="0" i="0" u="none" strike="noStrike" kern="1200" cap="none" spc="0" normalizeH="0" baseline="0" noProof="0" dirty="0">
                <a:ln>
                  <a:noFill/>
                </a:ln>
                <a:solidFill>
                  <a:prstClr val="black"/>
                </a:solidFill>
                <a:effectLst/>
                <a:uLnTx/>
                <a:uFillTx/>
                <a:latin typeface="Arial"/>
                <a:cs typeface="Arial"/>
              </a:rPr>
              <a:t>For example…</a:t>
            </a:r>
          </a:p>
          <a:p>
            <a:pPr marL="515938" lvl="1" indent="-285750">
              <a:defRPr/>
            </a:pPr>
            <a:r>
              <a:rPr kumimoji="0" lang="en-GB" sz="1600" b="0" i="0" u="none" strike="noStrike" kern="1200" cap="none" spc="0" normalizeH="0" baseline="0" noProof="0" dirty="0">
                <a:ln>
                  <a:noFill/>
                </a:ln>
                <a:solidFill>
                  <a:prstClr val="black"/>
                </a:solidFill>
                <a:effectLst/>
                <a:uLnTx/>
                <a:uFillTx/>
                <a:latin typeface="Arial"/>
                <a:cs typeface="Arial"/>
              </a:rPr>
              <a:t>A CV builder for an offshore worker</a:t>
            </a:r>
          </a:p>
          <a:p>
            <a:pPr marL="515938" lvl="1" indent="-285750">
              <a:defRPr/>
            </a:pPr>
            <a:r>
              <a:rPr kumimoji="0" lang="en-GB" sz="1600" b="0" i="0" u="none" strike="noStrike" kern="1200" cap="none" spc="0" normalizeH="0" baseline="0" noProof="0" dirty="0">
                <a:ln>
                  <a:noFill/>
                </a:ln>
                <a:solidFill>
                  <a:prstClr val="black"/>
                </a:solidFill>
                <a:effectLst/>
                <a:uLnTx/>
                <a:uFillTx/>
                <a:latin typeface="Arial"/>
                <a:cs typeface="Arial"/>
              </a:rPr>
              <a:t>A predictive scheduling system</a:t>
            </a:r>
          </a:p>
          <a:p>
            <a:pPr marL="515938" lvl="1" indent="-285750">
              <a:defRPr/>
            </a:pPr>
            <a:r>
              <a:rPr kumimoji="0" lang="en-GB" sz="1600" b="0" i="0" u="none" strike="noStrike" kern="1200" cap="none" spc="0" normalizeH="0" baseline="0" noProof="0" dirty="0">
                <a:ln>
                  <a:noFill/>
                </a:ln>
                <a:solidFill>
                  <a:prstClr val="black"/>
                </a:solidFill>
                <a:effectLst/>
                <a:uLnTx/>
                <a:uFillTx/>
                <a:latin typeface="Arial"/>
                <a:cs typeface="Arial"/>
              </a:rPr>
              <a:t>An interactive briefings dashboard</a:t>
            </a:r>
          </a:p>
          <a:p>
            <a:pPr marL="515938" lvl="1" indent="-285750">
              <a:defRPr/>
            </a:pPr>
            <a:r>
              <a:rPr kumimoji="0" lang="en-GB" sz="1600" b="0" i="0" u="none" strike="noStrike" kern="1200" cap="none" spc="0" normalizeH="0" baseline="0" noProof="0" dirty="0">
                <a:ln>
                  <a:noFill/>
                </a:ln>
                <a:solidFill>
                  <a:prstClr val="black"/>
                </a:solidFill>
                <a:effectLst/>
                <a:uLnTx/>
                <a:uFillTx/>
                <a:latin typeface="Arial"/>
                <a:cs typeface="Arial"/>
              </a:rPr>
              <a:t>A communication assistant</a:t>
            </a:r>
          </a:p>
        </p:txBody>
      </p:sp>
      <p:sp>
        <p:nvSpPr>
          <p:cNvPr id="7" name="Slide Number Placeholder 6">
            <a:extLst>
              <a:ext uri="{FF2B5EF4-FFF2-40B4-BE49-F238E27FC236}">
                <a16:creationId xmlns:a16="http://schemas.microsoft.com/office/drawing/2014/main" id="{2F5F7775-855E-0611-0B0C-1FA9AD975787}"/>
              </a:ext>
            </a:extLst>
          </p:cNvPr>
          <p:cNvSpPr>
            <a:spLocks noGrp="1"/>
          </p:cNvSpPr>
          <p:nvPr>
            <p:ph type="sldNum" sz="quarter" idx="32"/>
          </p:nvPr>
        </p:nvSpPr>
        <p:spPr/>
        <p:txBody>
          <a:bodyPr/>
          <a:lstStyle/>
          <a:p>
            <a:fld id="{525A3C56-E491-49B2-93F3-63532DF516BC}" type="slidenum">
              <a:rPr lang="en-US" noProof="0" smtClean="0"/>
              <a:pPr/>
              <a:t>12</a:t>
            </a:fld>
            <a:endParaRPr lang="en-US" noProof="0" dirty="0"/>
          </a:p>
        </p:txBody>
      </p:sp>
      <p:sp>
        <p:nvSpPr>
          <p:cNvPr id="8" name="Text Placeholder 4">
            <a:extLst>
              <a:ext uri="{FF2B5EF4-FFF2-40B4-BE49-F238E27FC236}">
                <a16:creationId xmlns:a16="http://schemas.microsoft.com/office/drawing/2014/main" id="{F45D60D5-EC56-827E-F657-80541748F732}"/>
              </a:ext>
            </a:extLst>
          </p:cNvPr>
          <p:cNvSpPr txBox="1">
            <a:spLocks/>
          </p:cNvSpPr>
          <p:nvPr/>
        </p:nvSpPr>
        <p:spPr>
          <a:xfrm>
            <a:off x="6477002" y="3763777"/>
            <a:ext cx="4946650" cy="2366434"/>
          </a:xfrm>
          <a:prstGeom prst="rect">
            <a:avLst/>
          </a:prstGeom>
        </p:spPr>
        <p:txBody>
          <a:bodyPr vert="horz" lIns="0" tIns="0" rIns="0" bIns="0" rtlCol="0" anchor="b">
            <a:noAutofit/>
          </a:bodyPr>
          <a:lstStyle>
            <a:lvl1pPr marL="0" indent="0" algn="l" defTabSz="914400" rtl="0" eaLnBrk="1" latinLnBrk="0" hangingPunct="1">
              <a:spcBef>
                <a:spcPts val="500"/>
              </a:spcBef>
              <a:buFont typeface="Arial" pitchFamily="34" charset="0"/>
              <a:buNone/>
              <a:defRPr sz="2000" kern="1200">
                <a:solidFill>
                  <a:schemeClr val="tx1"/>
                </a:solidFill>
                <a:latin typeface="+mj-lt"/>
                <a:ea typeface="+mn-ea"/>
                <a:cs typeface="+mn-cs"/>
              </a:defRPr>
            </a:lvl1pPr>
            <a:lvl2pPr marL="230188" indent="-230188" algn="l" defTabSz="914400" rtl="0" eaLnBrk="1" latinLnBrk="0" hangingPunct="1">
              <a:spcBef>
                <a:spcPts val="500"/>
              </a:spcBef>
              <a:buFont typeface="Arial" panose="020B0604020202020204" pitchFamily="34" charset="0"/>
              <a:buChar char="•"/>
              <a:defRPr sz="2000" kern="1200">
                <a:solidFill>
                  <a:schemeClr val="tx1"/>
                </a:solidFill>
                <a:latin typeface="+mn-lt"/>
                <a:ea typeface="+mn-ea"/>
                <a:cs typeface="+mn-cs"/>
              </a:defRPr>
            </a:lvl2pPr>
            <a:lvl3pPr marL="574675" indent="-234950" algn="l" defTabSz="914400" rtl="0" eaLnBrk="1" latinLnBrk="0" hangingPunct="1">
              <a:spcBef>
                <a:spcPts val="500"/>
              </a:spcBef>
              <a:buFont typeface="Arial" panose="020B0604020202020204" pitchFamily="34" charset="0"/>
              <a:buChar char="–"/>
              <a:defRPr sz="1800" kern="1200">
                <a:solidFill>
                  <a:schemeClr val="tx1"/>
                </a:solidFill>
                <a:latin typeface="+mn-lt"/>
                <a:ea typeface="+mn-ea"/>
                <a:cs typeface="+mn-cs"/>
              </a:defRPr>
            </a:lvl3pPr>
            <a:lvl4pPr marL="803275" indent="-230188" algn="l" defTabSz="914400" rtl="0" eaLnBrk="1" latinLnBrk="0" hangingPunct="1">
              <a:spcBef>
                <a:spcPts val="500"/>
              </a:spcBef>
              <a:buFont typeface="Wingdings" panose="05000000000000000000" pitchFamily="2" charset="2"/>
              <a:buChar char="§"/>
              <a:defRPr sz="1600" kern="1200">
                <a:solidFill>
                  <a:schemeClr val="tx1"/>
                </a:solidFill>
                <a:latin typeface="+mn-lt"/>
                <a:ea typeface="+mn-ea"/>
                <a:cs typeface="+mn-cs"/>
              </a:defRPr>
            </a:lvl4pPr>
            <a:lvl5pPr marL="1025525" indent="-222250" algn="l" defTabSz="914400" rtl="0" eaLnBrk="1" latinLnBrk="0" hangingPunct="1">
              <a:spcBef>
                <a:spcPts val="500"/>
              </a:spcBef>
              <a:buFont typeface="Courier New" panose="02070309020205020404"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startAt="3"/>
            </a:pPr>
            <a:r>
              <a:rPr lang="en-GB" sz="2200" dirty="0">
                <a:solidFill>
                  <a:srgbClr val="5236AB"/>
                </a:solidFill>
              </a:rPr>
              <a:t>Presentation and use AI to help you</a:t>
            </a:r>
          </a:p>
          <a:p>
            <a:pPr marL="515938" lvl="1" indent="-285750">
              <a:defRPr/>
            </a:pPr>
            <a:r>
              <a:rPr kumimoji="0" lang="en-GB" sz="1600" b="0" i="0" u="none" strike="noStrike" kern="1200" cap="none" spc="0" normalizeH="0" baseline="0" noProof="0" dirty="0">
                <a:ln>
                  <a:noFill/>
                </a:ln>
                <a:solidFill>
                  <a:prstClr val="black"/>
                </a:solidFill>
                <a:effectLst/>
                <a:uLnTx/>
                <a:uFillTx/>
                <a:latin typeface="Arial"/>
                <a:cs typeface="Arial"/>
              </a:rPr>
              <a:t>The AI technologies you used and how well they worked</a:t>
            </a:r>
          </a:p>
          <a:p>
            <a:pPr marL="515938" lvl="1" indent="-285750">
              <a:defRPr/>
            </a:pPr>
            <a:r>
              <a:rPr kumimoji="0" lang="en-GB" sz="1600" b="0" i="0" u="none" strike="noStrike" kern="1200" cap="none" spc="0" normalizeH="0" baseline="0" noProof="0" dirty="0">
                <a:ln>
                  <a:noFill/>
                </a:ln>
                <a:solidFill>
                  <a:prstClr val="black"/>
                </a:solidFill>
                <a:effectLst/>
                <a:uLnTx/>
                <a:uFillTx/>
                <a:latin typeface="Arial"/>
                <a:cs typeface="Arial"/>
              </a:rPr>
              <a:t>The dataset you created</a:t>
            </a:r>
          </a:p>
          <a:p>
            <a:pPr marL="515938" lvl="1" indent="-285750">
              <a:defRPr/>
            </a:pPr>
            <a:r>
              <a:rPr kumimoji="0" lang="en-GB" sz="1600" b="0" i="0" u="none" strike="noStrike" kern="1200" cap="none" spc="0" normalizeH="0" baseline="0" noProof="0" dirty="0">
                <a:ln>
                  <a:noFill/>
                </a:ln>
                <a:solidFill>
                  <a:prstClr val="black"/>
                </a:solidFill>
                <a:effectLst/>
                <a:uLnTx/>
                <a:uFillTx/>
                <a:latin typeface="Arial"/>
                <a:cs typeface="Arial"/>
              </a:rPr>
              <a:t>A working MVP – we’d like to see something working</a:t>
            </a:r>
          </a:p>
          <a:p>
            <a:pPr marL="515938" lvl="1" indent="-285750">
              <a:defRPr/>
            </a:pPr>
            <a:r>
              <a:rPr kumimoji="0" lang="en-GB" sz="1600" b="0" i="0" u="none" strike="noStrike" kern="1200" cap="none" spc="0" normalizeH="0" baseline="0" noProof="0" dirty="0">
                <a:ln>
                  <a:noFill/>
                </a:ln>
                <a:solidFill>
                  <a:prstClr val="black"/>
                </a:solidFill>
                <a:effectLst/>
                <a:uLnTx/>
                <a:uFillTx/>
                <a:latin typeface="Arial"/>
                <a:cs typeface="Arial"/>
              </a:rPr>
              <a:t>The value your tool will bring to the industry</a:t>
            </a:r>
          </a:p>
          <a:p>
            <a:pPr marL="515938" lvl="1" indent="-285750">
              <a:defRPr/>
            </a:pPr>
            <a:r>
              <a:rPr kumimoji="0" lang="en-GB" sz="1600" b="0" i="0" u="none" strike="noStrike" kern="1200" cap="none" spc="0" normalizeH="0" baseline="0" noProof="0" dirty="0">
                <a:ln>
                  <a:noFill/>
                </a:ln>
                <a:solidFill>
                  <a:prstClr val="black"/>
                </a:solidFill>
                <a:effectLst/>
                <a:uLnTx/>
                <a:uFillTx/>
                <a:latin typeface="Arial"/>
                <a:cs typeface="Arial"/>
              </a:rPr>
              <a:t>What you learned from the exercise</a:t>
            </a:r>
          </a:p>
        </p:txBody>
      </p:sp>
    </p:spTree>
    <p:extLst>
      <p:ext uri="{BB962C8B-B14F-4D97-AF65-F5344CB8AC3E}">
        <p14:creationId xmlns:p14="http://schemas.microsoft.com/office/powerpoint/2010/main" val="100782593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type="body" sz="quarter" idx="10"/>
          </p:nvPr>
        </p:nvSpPr>
        <p:spPr>
          <a:xfrm>
            <a:off x="766800" y="578900"/>
            <a:ext cx="6130753" cy="2858812"/>
          </a:xfrm>
        </p:spPr>
        <p:txBody>
          <a:bodyPr anchor="b">
            <a:normAutofit/>
          </a:bodyPr>
          <a:lstStyle/>
          <a:p>
            <a:r>
              <a:rPr lang="en-CA" noProof="0" dirty="0"/>
              <a:t>Insights you can </a:t>
            </a:r>
            <a:br>
              <a:rPr lang="en-CA" noProof="0" dirty="0"/>
            </a:br>
            <a:r>
              <a:rPr lang="en-CA" noProof="0" dirty="0"/>
              <a:t>act on</a:t>
            </a:r>
          </a:p>
        </p:txBody>
      </p:sp>
      <p:sp>
        <p:nvSpPr>
          <p:cNvPr id="23" name="Espace réservé du texte 22">
            <a:extLst>
              <a:ext uri="{FF2B5EF4-FFF2-40B4-BE49-F238E27FC236}">
                <a16:creationId xmlns:a16="http://schemas.microsoft.com/office/drawing/2014/main" id="{0D613C00-0C4B-D341-804F-6B8269A40A47}"/>
              </a:ext>
            </a:extLst>
          </p:cNvPr>
          <p:cNvSpPr>
            <a:spLocks noGrp="1"/>
          </p:cNvSpPr>
          <p:nvPr>
            <p:ph type="body" sz="quarter" idx="11"/>
          </p:nvPr>
        </p:nvSpPr>
        <p:spPr>
          <a:xfrm>
            <a:off x="766763" y="3727452"/>
            <a:ext cx="6121400" cy="2016123"/>
          </a:xfrm>
        </p:spPr>
        <p:txBody>
          <a:bodyPr/>
          <a:lstStyle/>
          <a:p>
            <a:r>
              <a:rPr lang="en-CA" noProof="0" dirty="0"/>
              <a:t>Founded in 1976, CGI is among the largest IT and business consulting services firms in the world.</a:t>
            </a:r>
          </a:p>
          <a:p>
            <a:endParaRPr lang="en-CA" noProof="0" dirty="0"/>
          </a:p>
          <a:p>
            <a:r>
              <a:rPr lang="en-CA" noProof="0" dirty="0"/>
              <a:t>We are insights-driven and outcomes-based to help accelerate returns on your investments. Across hundreds of locations worldwide, we provide comprehensive, scalable and sustainable IT and business consulting services that are informed globally and delivered locally.</a:t>
            </a:r>
          </a:p>
        </p:txBody>
      </p:sp>
    </p:spTree>
    <p:extLst>
      <p:ext uri="{BB962C8B-B14F-4D97-AF65-F5344CB8AC3E}">
        <p14:creationId xmlns:p14="http://schemas.microsoft.com/office/powerpoint/2010/main" val="314055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767982" y="462952"/>
            <a:ext cx="10656712" cy="5301673"/>
          </a:xfrm>
          <a:prstGeom prst="rect">
            <a:avLst/>
          </a:prstGeom>
          <a:noFill/>
        </p:spPr>
      </p:pic>
      <p:sp>
        <p:nvSpPr>
          <p:cNvPr id="2" name="Slide Number Placeholder 1"/>
          <p:cNvSpPr>
            <a:spLocks noGrp="1"/>
          </p:cNvSpPr>
          <p:nvPr>
            <p:ph type="sldNum" sz="quarter" idx="4"/>
          </p:nvPr>
        </p:nvSpPr>
        <p:spPr/>
        <p:txBody>
          <a:bodyPr/>
          <a:lstStyle/>
          <a:p>
            <a:fld id="{525A3C56-E491-49B2-93F3-63532DF516BC}" type="slidenum">
              <a:rPr lang="en-CA" smtClean="0"/>
              <a:pPr/>
              <a:t>2</a:t>
            </a:fld>
            <a:endParaRPr lang="en-CA" dirty="0"/>
          </a:p>
        </p:txBody>
      </p:sp>
      <p:sp>
        <p:nvSpPr>
          <p:cNvPr id="8" name="Rectangle 7"/>
          <p:cNvSpPr/>
          <p:nvPr/>
        </p:nvSpPr>
        <p:spPr bwMode="gray">
          <a:xfrm>
            <a:off x="765737" y="5755349"/>
            <a:ext cx="9327169" cy="465827"/>
          </a:xfrm>
          <a:prstGeom prst="rect">
            <a:avLst/>
          </a:prstGeom>
          <a:gradFill>
            <a:gsLst>
              <a:gs pos="0">
                <a:srgbClr val="E31937"/>
              </a:gs>
              <a:gs pos="60000">
                <a:srgbClr val="A82465"/>
              </a:gs>
              <a:gs pos="100000">
                <a:srgbClr val="5236AB"/>
              </a:gs>
            </a:gsLst>
            <a:lin ang="0" scaled="0"/>
          </a:gradFill>
          <a:ln w="9525" algn="ctr">
            <a:noFill/>
            <a:miter lim="800000"/>
            <a:headEnd/>
            <a:tailEnd/>
          </a:ln>
          <a:effectLst/>
        </p:spPr>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sp>
        <p:nvSpPr>
          <p:cNvPr id="9" name="Rectangle 8"/>
          <p:cNvSpPr/>
          <p:nvPr/>
        </p:nvSpPr>
        <p:spPr bwMode="gray">
          <a:xfrm>
            <a:off x="10092906" y="5755349"/>
            <a:ext cx="1331787" cy="465827"/>
          </a:xfrm>
          <a:prstGeom prst="rect">
            <a:avLst/>
          </a:prstGeom>
          <a:solidFill>
            <a:schemeClr val="accent6">
              <a:lumMod val="10000"/>
            </a:schemeClr>
          </a:solidFill>
          <a:ln w="9525" algn="ctr">
            <a:noFill/>
            <a:miter lim="800000"/>
            <a:headEnd/>
            <a:tailEnd/>
          </a:ln>
          <a:effectLst/>
        </p:spPr>
        <p:txBody>
          <a:bodyPr lIns="63500" tIns="0" rIns="64800" bIns="0" rtlCol="0" anchor="ctr"/>
          <a:lstStyle/>
          <a:p>
            <a:pPr algn="ctr">
              <a:spcBef>
                <a:spcPct val="0"/>
              </a:spcBef>
              <a:buClrTx/>
              <a:buSzPct val="90000"/>
            </a:pPr>
            <a:endParaRPr lang="en-GB" sz="1600" b="1" dirty="0">
              <a:solidFill>
                <a:schemeClr val="bg1"/>
              </a:solidFill>
              <a:cs typeface="Arial"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533651100"/>
              </p:ext>
            </p:extLst>
          </p:nvPr>
        </p:nvGraphicFramePr>
        <p:xfrm>
          <a:off x="765740" y="5786191"/>
          <a:ext cx="10658952" cy="370840"/>
        </p:xfrm>
        <a:graphic>
          <a:graphicData uri="http://schemas.openxmlformats.org/drawingml/2006/table">
            <a:tbl>
              <a:tblPr firstRow="1" bandRow="1">
                <a:tableStyleId>{5C22544A-7EE6-4342-B048-85BDC9FD1C3A}</a:tableStyleId>
              </a:tblPr>
              <a:tblGrid>
                <a:gridCol w="1332369">
                  <a:extLst>
                    <a:ext uri="{9D8B030D-6E8A-4147-A177-3AD203B41FA5}">
                      <a16:colId xmlns:a16="http://schemas.microsoft.com/office/drawing/2014/main" val="980912395"/>
                    </a:ext>
                  </a:extLst>
                </a:gridCol>
                <a:gridCol w="1332369">
                  <a:extLst>
                    <a:ext uri="{9D8B030D-6E8A-4147-A177-3AD203B41FA5}">
                      <a16:colId xmlns:a16="http://schemas.microsoft.com/office/drawing/2014/main" val="983620030"/>
                    </a:ext>
                  </a:extLst>
                </a:gridCol>
                <a:gridCol w="1332369">
                  <a:extLst>
                    <a:ext uri="{9D8B030D-6E8A-4147-A177-3AD203B41FA5}">
                      <a16:colId xmlns:a16="http://schemas.microsoft.com/office/drawing/2014/main" val="3781394568"/>
                    </a:ext>
                  </a:extLst>
                </a:gridCol>
                <a:gridCol w="1332369">
                  <a:extLst>
                    <a:ext uri="{9D8B030D-6E8A-4147-A177-3AD203B41FA5}">
                      <a16:colId xmlns:a16="http://schemas.microsoft.com/office/drawing/2014/main" val="3174596742"/>
                    </a:ext>
                  </a:extLst>
                </a:gridCol>
                <a:gridCol w="1332369">
                  <a:extLst>
                    <a:ext uri="{9D8B030D-6E8A-4147-A177-3AD203B41FA5}">
                      <a16:colId xmlns:a16="http://schemas.microsoft.com/office/drawing/2014/main" val="4001522072"/>
                    </a:ext>
                  </a:extLst>
                </a:gridCol>
                <a:gridCol w="1332369">
                  <a:extLst>
                    <a:ext uri="{9D8B030D-6E8A-4147-A177-3AD203B41FA5}">
                      <a16:colId xmlns:a16="http://schemas.microsoft.com/office/drawing/2014/main" val="1053312083"/>
                    </a:ext>
                  </a:extLst>
                </a:gridCol>
                <a:gridCol w="1332369">
                  <a:extLst>
                    <a:ext uri="{9D8B030D-6E8A-4147-A177-3AD203B41FA5}">
                      <a16:colId xmlns:a16="http://schemas.microsoft.com/office/drawing/2014/main" val="429185997"/>
                    </a:ext>
                  </a:extLst>
                </a:gridCol>
                <a:gridCol w="1332369">
                  <a:extLst>
                    <a:ext uri="{9D8B030D-6E8A-4147-A177-3AD203B41FA5}">
                      <a16:colId xmlns:a16="http://schemas.microsoft.com/office/drawing/2014/main" val="2407139715"/>
                    </a:ext>
                  </a:extLst>
                </a:gridCol>
              </a:tblGrid>
              <a:tr h="370840">
                <a:tc>
                  <a:txBody>
                    <a:bodyPr/>
                    <a:lstStyle/>
                    <a:p>
                      <a:pPr algn="ctr"/>
                      <a:r>
                        <a:rPr lang="en-GB" b="0" dirty="0">
                          <a:latin typeface="Arial" panose="020B0604020202020204" pitchFamily="34" charset="0"/>
                          <a:cs typeface="Arial" panose="020B0604020202020204" pitchFamily="34" charset="0"/>
                        </a:rPr>
                        <a:t>1976</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b="0" dirty="0">
                          <a:latin typeface="Arial" panose="020B0604020202020204" pitchFamily="34" charset="0"/>
                          <a:cs typeface="Arial" panose="020B0604020202020204" pitchFamily="34" charset="0"/>
                        </a:rPr>
                        <a:t>1986</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b="0" dirty="0">
                          <a:latin typeface="Arial" panose="020B0604020202020204" pitchFamily="34" charset="0"/>
                          <a:cs typeface="Arial" panose="020B0604020202020204" pitchFamily="34" charset="0"/>
                        </a:rPr>
                        <a:t>1990</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b="0" dirty="0">
                          <a:latin typeface="Arial" panose="020B0604020202020204" pitchFamily="34" charset="0"/>
                          <a:cs typeface="Arial" panose="020B0604020202020204" pitchFamily="34" charset="0"/>
                        </a:rPr>
                        <a:t>1998</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b="0" dirty="0">
                          <a:latin typeface="Arial" panose="020B0604020202020204" pitchFamily="34" charset="0"/>
                          <a:cs typeface="Arial" panose="020B0604020202020204" pitchFamily="34" charset="0"/>
                        </a:rPr>
                        <a:t>2001</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b="0" dirty="0">
                          <a:latin typeface="Arial" panose="020B0604020202020204" pitchFamily="34" charset="0"/>
                          <a:cs typeface="Arial" panose="020B0604020202020204" pitchFamily="34" charset="0"/>
                        </a:rPr>
                        <a:t>2004</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b="0" dirty="0">
                          <a:latin typeface="Arial" panose="020B0604020202020204" pitchFamily="34" charset="0"/>
                          <a:cs typeface="Arial" panose="020B0604020202020204" pitchFamily="34" charset="0"/>
                        </a:rPr>
                        <a:t>2012</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dirty="0">
                          <a:latin typeface="Arial" panose="020B0604020202020204" pitchFamily="34" charset="0"/>
                          <a:cs typeface="Arial" panose="020B0604020202020204" pitchFamily="34" charset="0"/>
                        </a:rPr>
                        <a:t>Today</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65317872"/>
                  </a:ext>
                </a:extLst>
              </a:tr>
            </a:tbl>
          </a:graphicData>
        </a:graphic>
      </p:graphicFrame>
    </p:spTree>
    <p:extLst>
      <p:ext uri="{BB962C8B-B14F-4D97-AF65-F5344CB8AC3E}">
        <p14:creationId xmlns:p14="http://schemas.microsoft.com/office/powerpoint/2010/main" val="378043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r="5806"/>
          <a:stretch/>
        </p:blipFill>
        <p:spPr>
          <a:xfrm>
            <a:off x="3006973" y="1283980"/>
            <a:ext cx="9172458" cy="5205688"/>
          </a:xfrm>
          <a:prstGeom prst="rect">
            <a:avLst/>
          </a:prstGeom>
        </p:spPr>
      </p:pic>
      <p:sp>
        <p:nvSpPr>
          <p:cNvPr id="813" name="Rectangle 812">
            <a:hlinkClick r:id="rId5" action="ppaction://hlinksldjump"/>
          </p:cNvPr>
          <p:cNvSpPr/>
          <p:nvPr/>
        </p:nvSpPr>
        <p:spPr bwMode="gray">
          <a:xfrm>
            <a:off x="3966787" y="1293145"/>
            <a:ext cx="2197049" cy="2341013"/>
          </a:xfrm>
          <a:prstGeom prst="rect">
            <a:avLst/>
          </a:prstGeom>
          <a:noFill/>
          <a:ln w="9525" algn="ctr">
            <a:noFill/>
            <a:miter lim="800000"/>
            <a:headEnd/>
            <a:tailEnd/>
          </a:ln>
          <a:effectLst/>
        </p:spPr>
        <p:txBody>
          <a:bodyPr lIns="63500" tIns="0" rIns="64800" bIns="0" rtlCol="0" anchor="ctr"/>
          <a:lstStyle/>
          <a:p>
            <a:pPr marL="0" marR="0" lvl="0" indent="0" algn="ctr" defTabSz="914400" rtl="0" eaLnBrk="1" fontAlgn="auto" latinLnBrk="0" hangingPunct="1">
              <a:lnSpc>
                <a:spcPct val="100000"/>
              </a:lnSpc>
              <a:spcBef>
                <a:spcPct val="0"/>
              </a:spcBef>
              <a:spcAft>
                <a:spcPts val="0"/>
              </a:spcAft>
              <a:buClrTx/>
              <a:buSzPct val="90000"/>
              <a:buFontTx/>
              <a:buNone/>
              <a:tabLst/>
              <a:defRPr/>
            </a:pPr>
            <a:endParaRPr kumimoji="0" lang="en-CA" sz="1600" b="1" i="0" u="none" strike="noStrike" kern="1200" cap="none" spc="0" normalizeH="0" baseline="0" noProof="0" dirty="0">
              <a:ln>
                <a:noFill/>
              </a:ln>
              <a:solidFill>
                <a:srgbClr val="FFFFFF"/>
              </a:solidFill>
              <a:effectLst/>
              <a:uLnTx/>
              <a:uFillTx/>
              <a:latin typeface="Arial"/>
              <a:ea typeface="+mn-ea"/>
              <a:cs typeface="Arial" pitchFamily="34" charset="0"/>
            </a:endParaRPr>
          </a:p>
        </p:txBody>
      </p:sp>
      <p:sp>
        <p:nvSpPr>
          <p:cNvPr id="814" name="Rectangle 813">
            <a:hlinkClick r:id="rId6" action="ppaction://hlinksldjump"/>
          </p:cNvPr>
          <p:cNvSpPr/>
          <p:nvPr/>
        </p:nvSpPr>
        <p:spPr bwMode="gray">
          <a:xfrm>
            <a:off x="6920456" y="1703479"/>
            <a:ext cx="2122143" cy="2228610"/>
          </a:xfrm>
          <a:prstGeom prst="rect">
            <a:avLst/>
          </a:prstGeom>
          <a:noFill/>
          <a:ln w="9525" algn="ctr">
            <a:noFill/>
            <a:miter lim="800000"/>
            <a:headEnd/>
            <a:tailEnd/>
          </a:ln>
          <a:effectLst/>
        </p:spPr>
        <p:txBody>
          <a:bodyPr lIns="63500" tIns="0" rIns="64800" bIns="0" rtlCol="0" anchor="ctr"/>
          <a:lstStyle/>
          <a:p>
            <a:pPr marL="0" marR="0" lvl="0" indent="0" algn="ctr" defTabSz="914400" rtl="0" eaLnBrk="1" fontAlgn="auto" latinLnBrk="0" hangingPunct="1">
              <a:lnSpc>
                <a:spcPct val="100000"/>
              </a:lnSpc>
              <a:spcBef>
                <a:spcPct val="0"/>
              </a:spcBef>
              <a:spcAft>
                <a:spcPts val="0"/>
              </a:spcAft>
              <a:buClrTx/>
              <a:buSzPct val="90000"/>
              <a:buFontTx/>
              <a:buNone/>
              <a:tabLst/>
              <a:defRPr/>
            </a:pPr>
            <a:endParaRPr kumimoji="0" lang="en-CA" sz="1600" b="1" i="0" u="none" strike="noStrike" kern="1200" cap="none" spc="0" normalizeH="0" baseline="0" noProof="0" dirty="0">
              <a:ln>
                <a:noFill/>
              </a:ln>
              <a:solidFill>
                <a:srgbClr val="FFFFFF"/>
              </a:solidFill>
              <a:effectLst/>
              <a:uLnTx/>
              <a:uFillTx/>
              <a:latin typeface="Arial"/>
              <a:ea typeface="+mn-ea"/>
              <a:cs typeface="Arial" pitchFamily="34" charset="0"/>
            </a:endParaRPr>
          </a:p>
        </p:txBody>
      </p:sp>
      <p:sp>
        <p:nvSpPr>
          <p:cNvPr id="815" name="Rectangle 814">
            <a:hlinkClick r:id="" action="ppaction://noaction"/>
          </p:cNvPr>
          <p:cNvSpPr/>
          <p:nvPr/>
        </p:nvSpPr>
        <p:spPr bwMode="gray">
          <a:xfrm>
            <a:off x="9374746" y="3222110"/>
            <a:ext cx="2349796" cy="2782879"/>
          </a:xfrm>
          <a:prstGeom prst="rect">
            <a:avLst/>
          </a:prstGeom>
          <a:noFill/>
          <a:ln w="9525" algn="ctr">
            <a:noFill/>
            <a:miter lim="800000"/>
            <a:headEnd/>
            <a:tailEnd/>
          </a:ln>
          <a:effectLst/>
        </p:spPr>
        <p:txBody>
          <a:bodyPr lIns="63500" tIns="0" rIns="64800" bIns="0" rtlCol="0" anchor="ctr"/>
          <a:lstStyle/>
          <a:p>
            <a:pPr marL="0" marR="0" lvl="0" indent="0" algn="ctr" defTabSz="914400" rtl="0" eaLnBrk="1" fontAlgn="auto" latinLnBrk="0" hangingPunct="1">
              <a:lnSpc>
                <a:spcPct val="100000"/>
              </a:lnSpc>
              <a:spcBef>
                <a:spcPct val="0"/>
              </a:spcBef>
              <a:spcAft>
                <a:spcPts val="0"/>
              </a:spcAft>
              <a:buClrTx/>
              <a:buSzPct val="90000"/>
              <a:buFontTx/>
              <a:buNone/>
              <a:tabLst/>
              <a:defRPr/>
            </a:pPr>
            <a:endParaRPr kumimoji="0" lang="en-CA" sz="1600" b="1" i="0" u="none" strike="noStrike" kern="1200" cap="none" spc="0" normalizeH="0" baseline="0" noProof="0" dirty="0">
              <a:ln>
                <a:noFill/>
              </a:ln>
              <a:solidFill>
                <a:srgbClr val="FFFFFF"/>
              </a:solidFill>
              <a:effectLst/>
              <a:uLnTx/>
              <a:uFillTx/>
              <a:latin typeface="Arial"/>
              <a:ea typeface="+mn-ea"/>
              <a:cs typeface="Arial" pitchFamily="34" charset="0"/>
            </a:endParaRPr>
          </a:p>
        </p:txBody>
      </p:sp>
      <p:sp>
        <p:nvSpPr>
          <p:cNvPr id="15" name="Rectangle 14">
            <a:extLst>
              <a:ext uri="{FF2B5EF4-FFF2-40B4-BE49-F238E27FC236}">
                <a16:creationId xmlns:a16="http://schemas.microsoft.com/office/drawing/2014/main" id="{21C1304A-5908-A946-8811-EDD4D770A477}"/>
              </a:ext>
            </a:extLst>
          </p:cNvPr>
          <p:cNvSpPr/>
          <p:nvPr/>
        </p:nvSpPr>
        <p:spPr bwMode="ltGray">
          <a:xfrm>
            <a:off x="765736" y="1293143"/>
            <a:ext cx="3076591" cy="4799682"/>
          </a:xfrm>
          <a:prstGeom prst="rect">
            <a:avLst/>
          </a:prstGeom>
          <a:gradFill flip="none" rotWithShape="1">
            <a:gsLst>
              <a:gs pos="60000">
                <a:srgbClr val="A82465"/>
              </a:gs>
              <a:gs pos="0">
                <a:srgbClr val="E31937"/>
              </a:gs>
              <a:gs pos="100000">
                <a:srgbClr val="5236AB"/>
              </a:gs>
            </a:gsLst>
            <a:lin ang="10800000" scaled="0"/>
            <a:tileRect/>
          </a:gradFill>
          <a:ln w="9525" algn="ctr">
            <a:noFill/>
            <a:miter lim="800000"/>
            <a:headEnd/>
            <a:tailEnd/>
          </a:ln>
          <a:effectLst/>
        </p:spPr>
        <p:txBody>
          <a:bodyPr lIns="63500" tIns="0" rIns="64800" bIns="0" rtlCol="0" anchor="ctr">
            <a:noAutofit/>
          </a:bodyPr>
          <a:lstStyle/>
          <a:p>
            <a:pPr marL="0" marR="0" lvl="0" indent="0" algn="ctr" defTabSz="914400" rtl="0" eaLnBrk="1" fontAlgn="auto" latinLnBrk="0" hangingPunct="1">
              <a:lnSpc>
                <a:spcPct val="100000"/>
              </a:lnSpc>
              <a:spcBef>
                <a:spcPct val="0"/>
              </a:spcBef>
              <a:spcAft>
                <a:spcPts val="0"/>
              </a:spcAft>
              <a:buClrTx/>
              <a:buSzPct val="90000"/>
              <a:buFontTx/>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Arial" pitchFamily="34" charset="0"/>
            </a:endParaRPr>
          </a:p>
        </p:txBody>
      </p:sp>
      <p:sp>
        <p:nvSpPr>
          <p:cNvPr id="2" name="Slide Number Placeholder 1">
            <a:extLst>
              <a:ext uri="{FF2B5EF4-FFF2-40B4-BE49-F238E27FC236}">
                <a16:creationId xmlns:a16="http://schemas.microsoft.com/office/drawing/2014/main" id="{2DEBF135-BAB6-9C4C-BD22-D38D1F3295C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5A3C56-E491-49B2-93F3-63532DF516BC}" type="slidenum">
              <a:rPr kumimoji="0" lang="en-CA" sz="1000" b="0" i="0" u="none" strike="noStrike" kern="1200" cap="none" spc="0" normalizeH="0" baseline="0" noProof="0" smtClean="0">
                <a:ln>
                  <a:noFill/>
                </a:ln>
                <a:solidFill>
                  <a:srgbClr val="000000"/>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0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3" name="Title 2">
            <a:extLst>
              <a:ext uri="{FF2B5EF4-FFF2-40B4-BE49-F238E27FC236}">
                <a16:creationId xmlns:a16="http://schemas.microsoft.com/office/drawing/2014/main" id="{28FE0F72-BF0D-BF4A-8320-2FAC873298E6}"/>
              </a:ext>
            </a:extLst>
          </p:cNvPr>
          <p:cNvSpPr>
            <a:spLocks noGrp="1"/>
          </p:cNvSpPr>
          <p:nvPr>
            <p:ph type="title"/>
          </p:nvPr>
        </p:nvSpPr>
        <p:spPr>
          <a:xfrm>
            <a:off x="765736" y="630751"/>
            <a:ext cx="10676438" cy="531097"/>
          </a:xfrm>
        </p:spPr>
        <p:txBody>
          <a:bodyPr/>
          <a:lstStyle/>
          <a:p>
            <a:r>
              <a:rPr lang="en-CA" sz="4000" kern="0" dirty="0">
                <a:latin typeface="Arial" panose="020B0604020202020204" pitchFamily="34" charset="0"/>
                <a:cs typeface="Arial" panose="020B0604020202020204" pitchFamily="34" charset="0"/>
              </a:rPr>
              <a:t>CGI at a glance </a:t>
            </a:r>
          </a:p>
        </p:txBody>
      </p:sp>
      <p:graphicFrame>
        <p:nvGraphicFramePr>
          <p:cNvPr id="16" name="Table 15"/>
          <p:cNvGraphicFramePr>
            <a:graphicFrameLocks noGrp="1"/>
          </p:cNvGraphicFramePr>
          <p:nvPr>
            <p:extLst>
              <p:ext uri="{D42A27DB-BD31-4B8C-83A1-F6EECF244321}">
                <p14:modId xmlns:p14="http://schemas.microsoft.com/office/powerpoint/2010/main" val="993577001"/>
              </p:ext>
            </p:extLst>
          </p:nvPr>
        </p:nvGraphicFramePr>
        <p:xfrm>
          <a:off x="1002478" y="1293144"/>
          <a:ext cx="2603105" cy="4799681"/>
        </p:xfrm>
        <a:graphic>
          <a:graphicData uri="http://schemas.openxmlformats.org/drawingml/2006/table">
            <a:tbl>
              <a:tblPr firstRow="1" bandRow="1">
                <a:tableStyleId>{2D5ABB26-0587-4C30-8999-92F81FD0307C}</a:tableStyleId>
              </a:tblPr>
              <a:tblGrid>
                <a:gridCol w="2603105">
                  <a:extLst>
                    <a:ext uri="{9D8B030D-6E8A-4147-A177-3AD203B41FA5}">
                      <a16:colId xmlns:a16="http://schemas.microsoft.com/office/drawing/2014/main" val="2557566579"/>
                    </a:ext>
                  </a:extLst>
                </a:gridCol>
              </a:tblGrid>
              <a:tr h="1171027">
                <a:tc>
                  <a:txBody>
                    <a:bodyPr/>
                    <a:lstStyle/>
                    <a:p>
                      <a:pPr marL="0" marR="0" lvl="0" indent="0" algn="l" defTabSz="685800" rtl="0" eaLnBrk="1" fontAlgn="auto" latinLnBrk="0" hangingPunct="1">
                        <a:lnSpc>
                          <a:spcPct val="100000"/>
                        </a:lnSpc>
                        <a:spcBef>
                          <a:spcPct val="0"/>
                        </a:spcBef>
                        <a:spcAft>
                          <a:spcPts val="0"/>
                        </a:spcAft>
                        <a:buClrTx/>
                        <a:buSzTx/>
                        <a:buFontTx/>
                        <a:buNone/>
                        <a:tabLst/>
                        <a:defRPr/>
                      </a:pPr>
                      <a:r>
                        <a:rPr kumimoji="0" lang="en-CA" sz="1400" b="1" i="0" u="none" strike="noStrike" kern="1200" cap="none" spc="0" normalizeH="0" baseline="0" noProof="0" dirty="0">
                          <a:ln>
                            <a:noFill/>
                          </a:ln>
                          <a:solidFill>
                            <a:schemeClr val="bg1"/>
                          </a:solidFill>
                          <a:effectLst/>
                          <a:uLnTx/>
                          <a:uFillTx/>
                          <a:latin typeface="Arial" panose="020B0604020202020204" pitchFamily="34" charset="0"/>
                          <a:ea typeface="Arial" charset="0"/>
                          <a:cs typeface="Arial" panose="020B0604020202020204" pitchFamily="34" charset="0"/>
                        </a:rPr>
                        <a:t>Founded in 1976</a:t>
                      </a:r>
                    </a:p>
                    <a:p>
                      <a:pPr marL="0" marR="0" lvl="0" indent="0" algn="l" defTabSz="685800"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0" normalizeH="0" baseline="0" noProof="0" dirty="0">
                          <a:ln>
                            <a:noFill/>
                          </a:ln>
                          <a:solidFill>
                            <a:schemeClr val="bg1"/>
                          </a:solidFill>
                          <a:effectLst/>
                          <a:uLnTx/>
                          <a:uFillTx/>
                          <a:latin typeface="Arial" panose="020B0604020202020204" pitchFamily="34" charset="0"/>
                          <a:ea typeface="Arial" charset="0"/>
                          <a:cs typeface="Arial" panose="020B0604020202020204" pitchFamily="34" charset="0"/>
                        </a:rPr>
                        <a:t>45+ years of excellence</a:t>
                      </a:r>
                    </a:p>
                  </a:txBody>
                  <a:tcPr marL="0" marR="0" marT="118872" marB="118872"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073317"/>
                  </a:ext>
                </a:extLst>
              </a:tr>
              <a:tr h="816995">
                <a:tc>
                  <a:txBody>
                    <a:bodyPr/>
                    <a:lstStyle/>
                    <a:p>
                      <a:pPr marL="0" marR="0" lvl="0" indent="0" algn="l" defTabSz="685800" rtl="0" eaLnBrk="1" fontAlgn="auto" latinLnBrk="0" hangingPunct="1">
                        <a:lnSpc>
                          <a:spcPct val="100000"/>
                        </a:lnSpc>
                        <a:spcBef>
                          <a:spcPct val="0"/>
                        </a:spcBef>
                        <a:spcAft>
                          <a:spcPts val="0"/>
                        </a:spcAft>
                        <a:buClrTx/>
                        <a:buSzTx/>
                        <a:buFontTx/>
                        <a:buNone/>
                        <a:tabLst/>
                        <a:defRPr/>
                      </a:pPr>
                      <a:r>
                        <a:rPr kumimoji="0" lang="fr-CA" sz="1600" b="0" i="0" u="none" strike="noStrike" kern="1200" cap="none" spc="0" normalizeH="0" baseline="0" noProof="0" dirty="0">
                          <a:ln>
                            <a:noFill/>
                          </a:ln>
                          <a:solidFill>
                            <a:schemeClr val="bg1"/>
                          </a:solidFill>
                          <a:effectLst/>
                          <a:uLnTx/>
                          <a:uFillTx/>
                          <a:latin typeface="Arial" panose="020B0604020202020204" pitchFamily="34" charset="0"/>
                          <a:ea typeface="Arial" charset="0"/>
                          <a:cs typeface="Arial" panose="020B0604020202020204" pitchFamily="34" charset="0"/>
                        </a:rPr>
                        <a:t>CA$12.1 billion revenue</a:t>
                      </a:r>
                      <a:endParaRPr kumimoji="0" lang="en-US" sz="1600" b="0" i="0" u="none" strike="noStrike" kern="1200" cap="none" spc="0" normalizeH="0" baseline="0" noProof="0" dirty="0">
                        <a:ln>
                          <a:noFill/>
                        </a:ln>
                        <a:solidFill>
                          <a:schemeClr val="bg1"/>
                        </a:solidFill>
                        <a:effectLst/>
                        <a:uLnTx/>
                        <a:uFillTx/>
                        <a:latin typeface="Arial" panose="020B0604020202020204" pitchFamily="34" charset="0"/>
                        <a:ea typeface="Arial" charset="0"/>
                        <a:cs typeface="Arial" panose="020B0604020202020204" pitchFamily="34" charset="0"/>
                      </a:endParaRPr>
                    </a:p>
                  </a:txBody>
                  <a:tcPr marL="0" marR="0" marT="118872" marB="118872"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2315595"/>
                  </a:ext>
                </a:extLst>
              </a:tr>
              <a:tr h="816995">
                <a:tc>
                  <a:txBody>
                    <a:bodyPr/>
                    <a:lstStyle/>
                    <a:p>
                      <a:pPr marL="0" marR="0" lvl="0" indent="0" algn="l" defTabSz="685800" rtl="0" eaLnBrk="1" fontAlgn="auto" latinLnBrk="0" hangingPunct="1">
                        <a:lnSpc>
                          <a:spcPct val="100000"/>
                        </a:lnSpc>
                        <a:spcBef>
                          <a:spcPct val="0"/>
                        </a:spcBef>
                        <a:spcAft>
                          <a:spcPts val="0"/>
                        </a:spcAft>
                        <a:buClrTx/>
                        <a:buSzTx/>
                        <a:buFontTx/>
                        <a:buNone/>
                        <a:tabLst/>
                        <a:defRPr/>
                      </a:pPr>
                      <a:r>
                        <a:rPr kumimoji="0" lang="fr-CA" sz="1600" b="0" i="0" u="none" strike="noStrike" kern="1200" cap="none" spc="0" normalizeH="0" baseline="0" noProof="0" dirty="0">
                          <a:ln>
                            <a:noFill/>
                          </a:ln>
                          <a:solidFill>
                            <a:schemeClr val="bg1"/>
                          </a:solidFill>
                          <a:effectLst/>
                          <a:uLnTx/>
                          <a:uFillTx/>
                          <a:latin typeface="Arial" panose="020B0604020202020204" pitchFamily="34" charset="0"/>
                          <a:ea typeface="Arial" charset="0"/>
                          <a:cs typeface="Arial" panose="020B0604020202020204" pitchFamily="34" charset="0"/>
                        </a:rPr>
                        <a:t>93,000 consultants</a:t>
                      </a:r>
                      <a:endParaRPr kumimoji="0" lang="en-US" sz="1600" b="0" i="0" u="none" strike="noStrike" kern="1200" cap="none" spc="0" normalizeH="0" baseline="0" noProof="0" dirty="0">
                        <a:ln>
                          <a:noFill/>
                        </a:ln>
                        <a:solidFill>
                          <a:schemeClr val="bg1"/>
                        </a:solidFill>
                        <a:effectLst/>
                        <a:uLnTx/>
                        <a:uFillTx/>
                        <a:latin typeface="Arial" panose="020B0604020202020204" pitchFamily="34" charset="0"/>
                        <a:ea typeface="Arial" charset="0"/>
                        <a:cs typeface="Arial" panose="020B0604020202020204" pitchFamily="34" charset="0"/>
                      </a:endParaRPr>
                    </a:p>
                  </a:txBody>
                  <a:tcPr marL="0" marR="0" marT="118872" marB="118872"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3082621"/>
                  </a:ext>
                </a:extLst>
              </a:tr>
              <a:tr h="823637">
                <a:tc>
                  <a:txBody>
                    <a:bodyPr/>
                    <a:lstStyle/>
                    <a:p>
                      <a:pPr algn="l">
                        <a:lnSpc>
                          <a:spcPct val="100000"/>
                        </a:lnSpc>
                      </a:pPr>
                      <a:r>
                        <a:rPr kumimoji="0" lang="fr-CA" sz="1600" b="0" i="0" u="none" strike="noStrike" kern="1200" cap="none" spc="0" normalizeH="0" baseline="0" noProof="0" dirty="0">
                          <a:ln>
                            <a:noFill/>
                          </a:ln>
                          <a:solidFill>
                            <a:schemeClr val="bg1"/>
                          </a:solidFill>
                          <a:effectLst/>
                          <a:uLnTx/>
                          <a:uFillTx/>
                          <a:latin typeface="Arial" panose="020B0604020202020204" pitchFamily="34" charset="0"/>
                          <a:ea typeface="Arial" charset="0"/>
                          <a:cs typeface="Arial" panose="020B0604020202020204" pitchFamily="34" charset="0"/>
                        </a:rPr>
                        <a:t>400 locations in </a:t>
                      </a:r>
                      <a:r>
                        <a:rPr lang="fr-CA" sz="1600" b="0" dirty="0">
                          <a:solidFill>
                            <a:schemeClr val="bg1"/>
                          </a:solidFill>
                          <a:latin typeface="Arial" panose="020B0604020202020204" pitchFamily="34" charset="0"/>
                          <a:ea typeface="Arial" charset="0"/>
                          <a:cs typeface="Arial" panose="020B0604020202020204" pitchFamily="34" charset="0"/>
                        </a:rPr>
                        <a:t>40 countries</a:t>
                      </a:r>
                    </a:p>
                  </a:txBody>
                  <a:tcPr marL="0" marR="0" marT="118872" marB="118872"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9285751"/>
                  </a:ext>
                </a:extLst>
              </a:tr>
              <a:tr h="1171027">
                <a:tc>
                  <a:txBody>
                    <a:bodyPr/>
                    <a:lstStyle/>
                    <a:p>
                      <a:pPr lvl="0" algn="l">
                        <a:lnSpc>
                          <a:spcPct val="100000"/>
                        </a:lnSpc>
                      </a:pPr>
                      <a:r>
                        <a:rPr kumimoji="0" lang="fr-CA" sz="1600" b="0" i="0" u="none" strike="noStrike" kern="1200" cap="none" spc="0" normalizeH="0" baseline="0" noProof="0" dirty="0">
                          <a:ln>
                            <a:noFill/>
                          </a:ln>
                          <a:solidFill>
                            <a:schemeClr val="bg1"/>
                          </a:solidFill>
                          <a:effectLst/>
                          <a:uLnTx/>
                          <a:uFillTx/>
                          <a:latin typeface="Arial" panose="020B0604020202020204" pitchFamily="34" charset="0"/>
                          <a:ea typeface="Arial" charset="0"/>
                          <a:cs typeface="Arial" panose="020B0604020202020204" pitchFamily="34" charset="0"/>
                        </a:rPr>
                        <a:t>5,500 </a:t>
                      </a:r>
                      <a:r>
                        <a:rPr kumimoji="0" lang="en-US"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clients benefiting</a:t>
                      </a:r>
                      <a:r>
                        <a:rPr kumimoji="0" lang="en-US" sz="1600" b="0" i="0" u="none" strike="noStrike" kern="1200" cap="none" spc="0" normalizeH="0" noProof="0" dirty="0">
                          <a:ln>
                            <a:noFill/>
                          </a:ln>
                          <a:solidFill>
                            <a:schemeClr val="bg1"/>
                          </a:solidFill>
                          <a:effectLst/>
                          <a:uLnTx/>
                          <a:uFillTx/>
                          <a:latin typeface="Arial" panose="020B0604020202020204" pitchFamily="34" charset="0"/>
                          <a:ea typeface="+mn-ea"/>
                          <a:cs typeface="Arial" panose="020B0604020202020204" pitchFamily="34" charset="0"/>
                        </a:rPr>
                        <a:t> from end-</a:t>
                      </a:r>
                      <a:r>
                        <a:rPr lang="en-US" sz="1600" b="0" dirty="0">
                          <a:solidFill>
                            <a:schemeClr val="bg1"/>
                          </a:solidFill>
                          <a:latin typeface="Arial" panose="020B0604020202020204" pitchFamily="34" charset="0"/>
                          <a:cs typeface="Arial" panose="020B0604020202020204" pitchFamily="34" charset="0"/>
                        </a:rPr>
                        <a:t>to-end services</a:t>
                      </a:r>
                      <a:endParaRPr kumimoji="0" lang="en-US" sz="1600" b="0" i="0" u="none" strike="noStrike" kern="1200" cap="none" spc="0" normalizeH="0" baseline="0" noProof="0" dirty="0">
                        <a:ln>
                          <a:noFill/>
                        </a:ln>
                        <a:solidFill>
                          <a:schemeClr val="bg1"/>
                        </a:solidFill>
                        <a:effectLst/>
                        <a:uLnTx/>
                        <a:uFillTx/>
                        <a:latin typeface="Arial" panose="020B0604020202020204" pitchFamily="34" charset="0"/>
                        <a:ea typeface="Arial" charset="0"/>
                        <a:cs typeface="Arial" panose="020B0604020202020204" pitchFamily="34" charset="0"/>
                      </a:endParaRPr>
                    </a:p>
                  </a:txBody>
                  <a:tcPr marL="0" marR="0" marT="118872" marB="118872"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9888994"/>
                  </a:ext>
                </a:extLst>
              </a:tr>
            </a:tbl>
          </a:graphicData>
        </a:graphic>
      </p:graphicFrame>
    </p:spTree>
    <p:extLst>
      <p:ext uri="{BB962C8B-B14F-4D97-AF65-F5344CB8AC3E}">
        <p14:creationId xmlns:p14="http://schemas.microsoft.com/office/powerpoint/2010/main" val="2169500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en-US" dirty="0"/>
              <a:t>Our members</a:t>
            </a:r>
            <a:endParaRPr lang="de-DE" dirty="0"/>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5A3C56-E491-49B2-93F3-63532DF516BC}" type="slidenum">
              <a:rPr kumimoji="0" lang="en-CA" sz="1000" b="0" i="0" u="none" strike="noStrike" kern="1200" cap="none" spc="0" normalizeH="0" baseline="0" noProof="0" smtClean="0">
                <a:ln>
                  <a:noFill/>
                </a:ln>
                <a:solidFill>
                  <a:srgbClr val="000000"/>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0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graphicFrame>
        <p:nvGraphicFramePr>
          <p:cNvPr id="5" name="Table 4"/>
          <p:cNvGraphicFramePr>
            <a:graphicFrameLocks noGrp="1"/>
          </p:cNvGraphicFramePr>
          <p:nvPr/>
        </p:nvGraphicFramePr>
        <p:xfrm>
          <a:off x="765737" y="2070502"/>
          <a:ext cx="8540328" cy="3505200"/>
        </p:xfrm>
        <a:graphic>
          <a:graphicData uri="http://schemas.openxmlformats.org/drawingml/2006/table">
            <a:tbl>
              <a:tblPr firstRow="1" bandRow="1">
                <a:tableStyleId>{5C22544A-7EE6-4342-B048-85BDC9FD1C3A}</a:tableStyleId>
              </a:tblPr>
              <a:tblGrid>
                <a:gridCol w="2135082">
                  <a:extLst>
                    <a:ext uri="{9D8B030D-6E8A-4147-A177-3AD203B41FA5}">
                      <a16:colId xmlns:a16="http://schemas.microsoft.com/office/drawing/2014/main" val="668652161"/>
                    </a:ext>
                  </a:extLst>
                </a:gridCol>
                <a:gridCol w="2135082">
                  <a:extLst>
                    <a:ext uri="{9D8B030D-6E8A-4147-A177-3AD203B41FA5}">
                      <a16:colId xmlns:a16="http://schemas.microsoft.com/office/drawing/2014/main" val="3152021647"/>
                    </a:ext>
                  </a:extLst>
                </a:gridCol>
                <a:gridCol w="2135082">
                  <a:extLst>
                    <a:ext uri="{9D8B030D-6E8A-4147-A177-3AD203B41FA5}">
                      <a16:colId xmlns:a16="http://schemas.microsoft.com/office/drawing/2014/main" val="329851252"/>
                    </a:ext>
                  </a:extLst>
                </a:gridCol>
                <a:gridCol w="2135082">
                  <a:extLst>
                    <a:ext uri="{9D8B030D-6E8A-4147-A177-3AD203B41FA5}">
                      <a16:colId xmlns:a16="http://schemas.microsoft.com/office/drawing/2014/main" val="217786440"/>
                    </a:ext>
                  </a:extLst>
                </a:gridCol>
              </a:tblGrid>
              <a:tr h="370840">
                <a:tc>
                  <a:txBody>
                    <a:bodyPr/>
                    <a:lstStyle/>
                    <a:p>
                      <a:pPr marL="0" indent="0">
                        <a:buFont typeface="Wingdings" panose="05000000000000000000" pitchFamily="2" charset="2"/>
                        <a:buNone/>
                      </a:pPr>
                      <a:r>
                        <a:rPr lang="en-GB" sz="1600" b="0" dirty="0">
                          <a:solidFill>
                            <a:schemeClr val="tx1"/>
                          </a:solidFill>
                        </a:rPr>
                        <a:t>The CGI Constitution is in the DNA of our company; it defines our aspirations and values. By understanding and embracing our Constitution, we work towards the same goals and sustain the same level of achievement that’s brought us to where we are today.</a:t>
                      </a:r>
                      <a:r>
                        <a:rPr lang="en-US" sz="1600" b="0" dirty="0">
                          <a:solidFill>
                            <a:schemeClr val="tx1"/>
                          </a:solidFill>
                        </a:rPr>
                        <a:t> </a:t>
                      </a:r>
                    </a:p>
                  </a:txBody>
                  <a:tcPr marL="0" marR="182880">
                    <a:noFill/>
                  </a:tcPr>
                </a:tc>
                <a:tc>
                  <a:txBody>
                    <a:bodyPr/>
                    <a:lstStyle/>
                    <a:p>
                      <a:pPr marL="0" indent="0">
                        <a:buFont typeface="Wingdings" panose="05000000000000000000" pitchFamily="2" charset="2"/>
                        <a:buNone/>
                      </a:pPr>
                      <a:r>
                        <a:rPr lang="en-GB" sz="1600" b="0" dirty="0">
                          <a:solidFill>
                            <a:schemeClr val="tx1"/>
                          </a:solidFill>
                        </a:rPr>
                        <a:t>We actively encourage diversity in our workplace. We believe that diversity creates a cohesive and positive environment where all members have the opportunity to thrive and deliver for our clients.</a:t>
                      </a:r>
                    </a:p>
                  </a:txBody>
                  <a:tcPr marL="45720" marR="137160">
                    <a:noFill/>
                  </a:tcPr>
                </a:tc>
                <a:tc>
                  <a:txBody>
                    <a:bodyPr/>
                    <a:lstStyle/>
                    <a:p>
                      <a:pPr marL="0" indent="0">
                        <a:buFont typeface="Wingdings" panose="05000000000000000000" pitchFamily="2" charset="2"/>
                        <a:buNone/>
                      </a:pPr>
                      <a:r>
                        <a:rPr lang="en-GB" sz="1600" b="0" kern="1200" dirty="0">
                          <a:solidFill>
                            <a:schemeClr val="tx1"/>
                          </a:solidFill>
                          <a:latin typeface="+mn-lt"/>
                          <a:ea typeface="+mn-ea"/>
                          <a:cs typeface="+mn-cs"/>
                        </a:rPr>
                        <a:t>We view our professionals as company owners; our aim is for every member to reap the benefits of ownership. As a company owner, our members’ success mirrors ours.</a:t>
                      </a:r>
                    </a:p>
                  </a:txBody>
                  <a:tcPr>
                    <a:noFill/>
                  </a:tcPr>
                </a:tc>
                <a:tc>
                  <a:txBody>
                    <a:bodyPr/>
                    <a:lstStyle/>
                    <a:p>
                      <a:pPr marL="0" indent="0">
                        <a:buFont typeface="Wingdings" panose="05000000000000000000" pitchFamily="2" charset="2"/>
                        <a:buNone/>
                      </a:pPr>
                      <a:r>
                        <a:rPr lang="en-GB" sz="1600" b="0" dirty="0">
                          <a:solidFill>
                            <a:schemeClr val="tx1"/>
                          </a:solidFill>
                        </a:rPr>
                        <a:t>We support our members’ career growth every step of the way, facilitating</a:t>
                      </a:r>
                      <a:br>
                        <a:rPr lang="en-GB" sz="1600" b="0" dirty="0">
                          <a:solidFill>
                            <a:schemeClr val="tx1"/>
                          </a:solidFill>
                        </a:rPr>
                      </a:br>
                      <a:r>
                        <a:rPr lang="en-GB" sz="1600" b="0" dirty="0">
                          <a:solidFill>
                            <a:schemeClr val="tx1"/>
                          </a:solidFill>
                        </a:rPr>
                        <a:t>the opportunities for them to hone their skills, supporting them to do what they do best, better.</a:t>
                      </a:r>
                    </a:p>
                  </a:txBody>
                  <a:tcPr marL="137160" marR="45720">
                    <a:noFill/>
                  </a:tcPr>
                </a:tc>
                <a:extLst>
                  <a:ext uri="{0D108BD9-81ED-4DB2-BD59-A6C34878D82A}">
                    <a16:rowId xmlns:a16="http://schemas.microsoft.com/office/drawing/2014/main" val="289440788"/>
                  </a:ext>
                </a:extLst>
              </a:tr>
            </a:tbl>
          </a:graphicData>
        </a:graphic>
      </p:graphicFrame>
      <p:sp>
        <p:nvSpPr>
          <p:cNvPr id="53" name="Rectangle 52"/>
          <p:cNvSpPr/>
          <p:nvPr/>
        </p:nvSpPr>
        <p:spPr bwMode="gray">
          <a:xfrm>
            <a:off x="7307628" y="1940773"/>
            <a:ext cx="1954236" cy="36576"/>
          </a:xfrm>
          <a:prstGeom prst="rect">
            <a:avLst/>
          </a:prstGeom>
          <a:solidFill>
            <a:srgbClr val="991F3D"/>
          </a:solidFill>
          <a:ln w="9525" algn="ctr">
            <a:noFill/>
            <a:miter lim="800000"/>
            <a:headEnd/>
            <a:tailEnd/>
          </a:ln>
          <a:effectLst/>
        </p:spPr>
        <p:txBody>
          <a:bodyPr lIns="63500" tIns="0" rIns="64800" bIns="0" rtlCol="0" anchor="ctr"/>
          <a:lstStyle/>
          <a:p>
            <a:pPr marL="0" marR="0" lvl="0" indent="0" algn="ctr" defTabSz="914400" rtl="0" eaLnBrk="1" fontAlgn="auto" latinLnBrk="0" hangingPunct="1">
              <a:lnSpc>
                <a:spcPct val="100000"/>
              </a:lnSpc>
              <a:spcBef>
                <a:spcPct val="0"/>
              </a:spcBef>
              <a:spcAft>
                <a:spcPts val="0"/>
              </a:spcAft>
              <a:buClrTx/>
              <a:buSzPct val="90000"/>
              <a:buFontTx/>
              <a:buNone/>
              <a:tabLst/>
              <a:defRPr/>
            </a:pPr>
            <a:endParaRPr kumimoji="0" lang="en-GB" sz="1600" b="1" i="0" u="none" strike="noStrike" kern="1200" cap="none" spc="0" normalizeH="0" baseline="0" noProof="0" dirty="0">
              <a:ln>
                <a:noFill/>
              </a:ln>
              <a:solidFill>
                <a:srgbClr val="FFFFFF"/>
              </a:solidFill>
              <a:effectLst/>
              <a:uLnTx/>
              <a:uFillTx/>
              <a:latin typeface="Arial"/>
              <a:ea typeface="+mn-ea"/>
              <a:cs typeface="Arial" pitchFamily="34" charset="0"/>
            </a:endParaRPr>
          </a:p>
        </p:txBody>
      </p:sp>
      <p:sp>
        <p:nvSpPr>
          <p:cNvPr id="54" name="TextBox 53"/>
          <p:cNvSpPr txBox="1"/>
          <p:nvPr/>
        </p:nvSpPr>
        <p:spPr>
          <a:xfrm>
            <a:off x="7360368" y="1568299"/>
            <a:ext cx="1955241" cy="502803"/>
          </a:xfrm>
          <a:prstGeom prst="rect">
            <a:avLst/>
          </a:prstGeom>
        </p:spPr>
        <p:txBody>
          <a:bodyPr vert="horz"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991F3D"/>
                </a:solidFill>
                <a:effectLst/>
                <a:uLnTx/>
                <a:uFillTx/>
                <a:latin typeface="Arial"/>
                <a:ea typeface="+mn-ea"/>
                <a:cs typeface="+mn-cs"/>
              </a:rPr>
              <a:t>Career development</a:t>
            </a:r>
          </a:p>
        </p:txBody>
      </p:sp>
      <p:sp>
        <p:nvSpPr>
          <p:cNvPr id="56" name="Rectangle 55"/>
          <p:cNvSpPr/>
          <p:nvPr/>
        </p:nvSpPr>
        <p:spPr bwMode="gray">
          <a:xfrm>
            <a:off x="5127329" y="1940773"/>
            <a:ext cx="1954236" cy="36576"/>
          </a:xfrm>
          <a:prstGeom prst="rect">
            <a:avLst/>
          </a:prstGeom>
          <a:solidFill>
            <a:srgbClr val="5236AB"/>
          </a:solidFill>
          <a:ln w="9525" algn="ctr">
            <a:noFill/>
            <a:miter lim="800000"/>
            <a:headEnd/>
            <a:tailEnd/>
          </a:ln>
          <a:effectLst/>
        </p:spPr>
        <p:txBody>
          <a:bodyPr lIns="63500" tIns="0" rIns="64800" bIns="0" rtlCol="0" anchor="ctr"/>
          <a:lstStyle/>
          <a:p>
            <a:pPr marL="0" marR="0" lvl="0" indent="0" algn="ctr" defTabSz="914400" rtl="0" eaLnBrk="1" fontAlgn="auto" latinLnBrk="0" hangingPunct="1">
              <a:lnSpc>
                <a:spcPct val="100000"/>
              </a:lnSpc>
              <a:spcBef>
                <a:spcPct val="0"/>
              </a:spcBef>
              <a:spcAft>
                <a:spcPts val="0"/>
              </a:spcAft>
              <a:buClrTx/>
              <a:buSzPct val="90000"/>
              <a:buFontTx/>
              <a:buNone/>
              <a:tabLst/>
              <a:defRPr/>
            </a:pPr>
            <a:endParaRPr kumimoji="0" lang="en-GB" sz="1600" b="1" i="0" u="none" strike="noStrike" kern="1200" cap="none" spc="0" normalizeH="0" baseline="0" noProof="0" dirty="0">
              <a:ln>
                <a:noFill/>
              </a:ln>
              <a:solidFill>
                <a:srgbClr val="FFFFFF"/>
              </a:solidFill>
              <a:effectLst/>
              <a:uLnTx/>
              <a:uFillTx/>
              <a:latin typeface="Arial"/>
              <a:ea typeface="+mn-ea"/>
              <a:cs typeface="Arial" pitchFamily="34" charset="0"/>
            </a:endParaRPr>
          </a:p>
        </p:txBody>
      </p:sp>
      <p:sp>
        <p:nvSpPr>
          <p:cNvPr id="57" name="TextBox 56"/>
          <p:cNvSpPr txBox="1"/>
          <p:nvPr/>
        </p:nvSpPr>
        <p:spPr>
          <a:xfrm>
            <a:off x="5180069" y="1568300"/>
            <a:ext cx="1955241" cy="502202"/>
          </a:xfrm>
          <a:prstGeom prst="rect">
            <a:avLst/>
          </a:prstGeom>
        </p:spPr>
        <p:txBody>
          <a:bodyPr vert="horz"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236AB"/>
                </a:solidFill>
                <a:effectLst/>
                <a:uLnTx/>
                <a:uFillTx/>
                <a:latin typeface="Arial"/>
                <a:ea typeface="+mn-ea"/>
                <a:cs typeface="+mn-cs"/>
              </a:rPr>
              <a:t>Ownership</a:t>
            </a:r>
          </a:p>
        </p:txBody>
      </p:sp>
      <p:sp>
        <p:nvSpPr>
          <p:cNvPr id="59" name="Rectangle 58"/>
          <p:cNvSpPr/>
          <p:nvPr/>
        </p:nvSpPr>
        <p:spPr bwMode="gray">
          <a:xfrm>
            <a:off x="2947030" y="1940773"/>
            <a:ext cx="1954236" cy="36576"/>
          </a:xfrm>
          <a:prstGeom prst="rect">
            <a:avLst/>
          </a:prstGeom>
          <a:solidFill>
            <a:srgbClr val="FF6A00"/>
          </a:solidFill>
          <a:ln w="9525" algn="ctr">
            <a:noFill/>
            <a:miter lim="800000"/>
            <a:headEnd/>
            <a:tailEnd/>
          </a:ln>
          <a:effectLst/>
        </p:spPr>
        <p:txBody>
          <a:bodyPr lIns="63500" tIns="0" rIns="64800" bIns="0" rtlCol="0" anchor="ctr"/>
          <a:lstStyle/>
          <a:p>
            <a:pPr marL="0" marR="0" lvl="0" indent="0" algn="ctr" defTabSz="914400" rtl="0" eaLnBrk="1" fontAlgn="auto" latinLnBrk="0" hangingPunct="1">
              <a:lnSpc>
                <a:spcPct val="100000"/>
              </a:lnSpc>
              <a:spcBef>
                <a:spcPct val="0"/>
              </a:spcBef>
              <a:spcAft>
                <a:spcPts val="0"/>
              </a:spcAft>
              <a:buClrTx/>
              <a:buSzPct val="90000"/>
              <a:buFontTx/>
              <a:buNone/>
              <a:tabLst/>
              <a:defRPr/>
            </a:pPr>
            <a:endParaRPr kumimoji="0" lang="en-GB" sz="1600" b="1" i="0" u="none" strike="noStrike" kern="1200" cap="none" spc="0" normalizeH="0" baseline="0" noProof="0" dirty="0">
              <a:ln>
                <a:noFill/>
              </a:ln>
              <a:solidFill>
                <a:srgbClr val="FFFFFF"/>
              </a:solidFill>
              <a:effectLst/>
              <a:uLnTx/>
              <a:uFillTx/>
              <a:latin typeface="Arial"/>
              <a:ea typeface="+mn-ea"/>
              <a:cs typeface="Arial" pitchFamily="34" charset="0"/>
            </a:endParaRPr>
          </a:p>
        </p:txBody>
      </p:sp>
      <p:sp>
        <p:nvSpPr>
          <p:cNvPr id="60" name="TextBox 59"/>
          <p:cNvSpPr txBox="1"/>
          <p:nvPr/>
        </p:nvSpPr>
        <p:spPr>
          <a:xfrm>
            <a:off x="2999770" y="1568299"/>
            <a:ext cx="1955241" cy="502803"/>
          </a:xfrm>
          <a:prstGeom prst="rect">
            <a:avLst/>
          </a:prstGeom>
        </p:spPr>
        <p:txBody>
          <a:bodyPr vert="horz"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6A00"/>
                </a:solidFill>
                <a:effectLst/>
                <a:uLnTx/>
                <a:uFillTx/>
                <a:latin typeface="Arial"/>
                <a:ea typeface="+mn-ea"/>
                <a:cs typeface="+mn-cs"/>
              </a:rPr>
              <a:t>Diversity at CGI</a:t>
            </a:r>
          </a:p>
        </p:txBody>
      </p:sp>
      <p:sp>
        <p:nvSpPr>
          <p:cNvPr id="62" name="Rectangle 61"/>
          <p:cNvSpPr/>
          <p:nvPr/>
        </p:nvSpPr>
        <p:spPr bwMode="gray">
          <a:xfrm>
            <a:off x="766731" y="1940773"/>
            <a:ext cx="1954236" cy="36576"/>
          </a:xfrm>
          <a:prstGeom prst="rect">
            <a:avLst/>
          </a:prstGeom>
          <a:solidFill>
            <a:srgbClr val="E31937"/>
          </a:solidFill>
          <a:ln w="9525" algn="ctr">
            <a:noFill/>
            <a:miter lim="800000"/>
            <a:headEnd/>
            <a:tailEnd/>
          </a:ln>
          <a:effectLst/>
        </p:spPr>
        <p:txBody>
          <a:bodyPr lIns="63500" tIns="0" rIns="64800" bIns="0" rtlCol="0" anchor="ctr"/>
          <a:lstStyle/>
          <a:p>
            <a:pPr marL="0" marR="0" lvl="0" indent="0" algn="ctr" defTabSz="914400" rtl="0" eaLnBrk="1" fontAlgn="auto" latinLnBrk="0" hangingPunct="1">
              <a:lnSpc>
                <a:spcPct val="100000"/>
              </a:lnSpc>
              <a:spcBef>
                <a:spcPct val="0"/>
              </a:spcBef>
              <a:spcAft>
                <a:spcPts val="0"/>
              </a:spcAft>
              <a:buClrTx/>
              <a:buSzPct val="90000"/>
              <a:buFontTx/>
              <a:buNone/>
              <a:tabLst/>
              <a:defRPr/>
            </a:pPr>
            <a:endParaRPr kumimoji="0" lang="en-GB" sz="1600" b="1" i="0" u="none" strike="noStrike" kern="1200" cap="none" spc="0" normalizeH="0" baseline="0" noProof="0" dirty="0">
              <a:ln>
                <a:noFill/>
              </a:ln>
              <a:solidFill>
                <a:srgbClr val="FFFFFF"/>
              </a:solidFill>
              <a:effectLst/>
              <a:uLnTx/>
              <a:uFillTx/>
              <a:latin typeface="Arial"/>
              <a:ea typeface="+mn-ea"/>
              <a:cs typeface="Arial" pitchFamily="34" charset="0"/>
            </a:endParaRPr>
          </a:p>
        </p:txBody>
      </p:sp>
      <p:sp>
        <p:nvSpPr>
          <p:cNvPr id="63" name="TextBox 62"/>
          <p:cNvSpPr txBox="1"/>
          <p:nvPr/>
        </p:nvSpPr>
        <p:spPr>
          <a:xfrm>
            <a:off x="819471" y="1568299"/>
            <a:ext cx="1955241" cy="502803"/>
          </a:xfrm>
          <a:prstGeom prst="rect">
            <a:avLst/>
          </a:prstGeom>
        </p:spPr>
        <p:txBody>
          <a:bodyPr vert="horz"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31937"/>
                </a:solidFill>
                <a:effectLst/>
                <a:uLnTx/>
                <a:uFillTx/>
                <a:latin typeface="Arial"/>
                <a:ea typeface="+mn-ea"/>
                <a:cs typeface="+mn-cs"/>
              </a:rPr>
              <a:t>Our DNA</a:t>
            </a:r>
          </a:p>
        </p:txBody>
      </p:sp>
      <p:pic>
        <p:nvPicPr>
          <p:cNvPr id="42" name="Picture 4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36313" y="3823102"/>
            <a:ext cx="1585497" cy="1585497"/>
          </a:xfrm>
          <a:prstGeom prst="rect">
            <a:avLst/>
          </a:prstGeom>
        </p:spPr>
      </p:pic>
      <p:pic>
        <p:nvPicPr>
          <p:cNvPr id="15" name="Picture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06553" y="990058"/>
            <a:ext cx="2245018" cy="2245018"/>
          </a:xfrm>
          <a:prstGeom prst="rect">
            <a:avLst/>
          </a:prstGeom>
        </p:spPr>
      </p:pic>
    </p:spTree>
    <p:extLst>
      <p:ext uri="{BB962C8B-B14F-4D97-AF65-F5344CB8AC3E}">
        <p14:creationId xmlns:p14="http://schemas.microsoft.com/office/powerpoint/2010/main" val="1107919754"/>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noProof="0"/>
              <a:t>Culture of ownership and accountability</a:t>
            </a:r>
          </a:p>
        </p:txBody>
      </p:sp>
      <p:sp>
        <p:nvSpPr>
          <p:cNvPr id="2" name="Slide Number Placeholder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5A3C56-E491-49B2-93F3-63532DF516BC}" type="slidenum">
              <a:rPr kumimoji="0" lang="en-CA" sz="1000" b="0" i="0" u="none" strike="noStrike" kern="1200" cap="none" spc="0" normalizeH="0" baseline="0" noProof="0" smtClean="0">
                <a:ln>
                  <a:noFill/>
                </a:ln>
                <a:solidFill>
                  <a:srgbClr val="000000"/>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000" b="0" i="0" u="none" strike="noStrike" kern="1200" cap="none" spc="0" normalizeH="0" baseline="0" noProof="0">
              <a:ln>
                <a:noFill/>
              </a:ln>
              <a:solidFill>
                <a:srgbClr val="000000"/>
              </a:solidFill>
              <a:effectLst/>
              <a:uLnTx/>
              <a:uFillTx/>
              <a:latin typeface="Arial"/>
              <a:ea typeface="+mn-ea"/>
              <a:cs typeface="Arial" pitchFamily="34" charset="0"/>
            </a:endParaRPr>
          </a:p>
        </p:txBody>
      </p:sp>
      <p:sp>
        <p:nvSpPr>
          <p:cNvPr id="5" name="Content Placeholder 4"/>
          <p:cNvSpPr>
            <a:spLocks noGrp="1"/>
          </p:cNvSpPr>
          <p:nvPr>
            <p:ph sz="quarter" idx="18"/>
          </p:nvPr>
        </p:nvSpPr>
        <p:spPr>
          <a:xfrm>
            <a:off x="6888163" y="1684422"/>
            <a:ext cx="4537075" cy="683393"/>
          </a:xfrm>
        </p:spPr>
        <p:txBody>
          <a:bodyPr/>
          <a:lstStyle/>
          <a:p>
            <a:r>
              <a:rPr lang="en-CA" sz="1800" b="1" noProof="0"/>
              <a:t>We offer and deliver high quality in our work and your results</a:t>
            </a:r>
            <a:endParaRPr lang="en-CA" sz="1800" noProof="0"/>
          </a:p>
        </p:txBody>
      </p:sp>
      <p:sp>
        <p:nvSpPr>
          <p:cNvPr id="9" name="Rectangle 8"/>
          <p:cNvSpPr/>
          <p:nvPr/>
        </p:nvSpPr>
        <p:spPr>
          <a:xfrm>
            <a:off x="6888163" y="2475096"/>
            <a:ext cx="1984248" cy="1384995"/>
          </a:xfrm>
          <a:prstGeom prst="rect">
            <a:avLst/>
          </a:prstGeom>
        </p:spPr>
        <p:txBody>
          <a:bodyPr wrap="square" lIns="0" tIns="0" rIns="0" bIns="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fr-FR" sz="5400" b="0" i="0" u="none" strike="noStrike" kern="1200" cap="none" spc="0" normalizeH="0" baseline="0" noProof="0">
                <a:ln>
                  <a:noFill/>
                </a:ln>
                <a:gradFill flip="none" rotWithShape="1">
                  <a:gsLst>
                    <a:gs pos="0">
                      <a:srgbClr val="E31937"/>
                    </a:gs>
                    <a:gs pos="60000">
                      <a:srgbClr val="A82465"/>
                    </a:gs>
                    <a:gs pos="100000">
                      <a:srgbClr val="5236AB"/>
                    </a:gs>
                  </a:gsLst>
                  <a:lin ang="0" scaled="1"/>
                  <a:tileRect/>
                </a:gradFill>
                <a:effectLst/>
                <a:uLnTx/>
                <a:uFillTx/>
                <a:latin typeface="Arial"/>
                <a:ea typeface="Arial" charset="0"/>
                <a:cs typeface="Arial" charset="0"/>
              </a:rPr>
              <a:t>85</a:t>
            </a:r>
            <a:r>
              <a:rPr kumimoji="0" lang="fr-FR" sz="3500" b="0" i="0" u="none" strike="noStrike" kern="1200" cap="none" spc="0" normalizeH="0" baseline="0" noProof="0">
                <a:ln>
                  <a:noFill/>
                </a:ln>
                <a:gradFill flip="none" rotWithShape="1">
                  <a:gsLst>
                    <a:gs pos="0">
                      <a:srgbClr val="E31937"/>
                    </a:gs>
                    <a:gs pos="60000">
                      <a:srgbClr val="A82465"/>
                    </a:gs>
                    <a:gs pos="100000">
                      <a:srgbClr val="5236AB"/>
                    </a:gs>
                  </a:gsLst>
                  <a:lin ang="0" scaled="1"/>
                  <a:tileRect/>
                </a:gradFill>
                <a:effectLst/>
                <a:uLnTx/>
                <a:uFillTx/>
                <a:latin typeface="Arial"/>
                <a:ea typeface="Arial" charset="0"/>
                <a:cs typeface="Arial"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Arial"/>
                <a:ea typeface="Arial" charset="0"/>
                <a:cs typeface="Arial" charset="0"/>
              </a:rPr>
              <a:t>Member Shareholders</a:t>
            </a:r>
          </a:p>
        </p:txBody>
      </p:sp>
      <p:sp>
        <p:nvSpPr>
          <p:cNvPr id="10" name="Rectangle 9">
            <a:hlinkClick r:id="" action="ppaction://noaction"/>
          </p:cNvPr>
          <p:cNvSpPr/>
          <p:nvPr/>
        </p:nvSpPr>
        <p:spPr>
          <a:xfrm>
            <a:off x="9440446" y="4482021"/>
            <a:ext cx="1984248" cy="1384995"/>
          </a:xfrm>
          <a:prstGeom prst="rect">
            <a:avLst/>
          </a:prstGeom>
        </p:spPr>
        <p:txBody>
          <a:bodyPr wrap="square" lIns="0" tIns="0" rIns="0" bIns="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fr-FR" sz="5400" b="0" i="0" u="none" strike="noStrike" kern="1200" cap="none" spc="0" normalizeH="0" baseline="0" noProof="0">
                <a:ln>
                  <a:noFill/>
                </a:ln>
                <a:gradFill flip="none" rotWithShape="1">
                  <a:gsLst>
                    <a:gs pos="0">
                      <a:srgbClr val="E31937"/>
                    </a:gs>
                    <a:gs pos="60000">
                      <a:srgbClr val="A82465"/>
                    </a:gs>
                    <a:gs pos="100000">
                      <a:srgbClr val="5236AB"/>
                    </a:gs>
                  </a:gsLst>
                  <a:lin ang="0" scaled="1"/>
                  <a:tileRect/>
                </a:gradFill>
                <a:effectLst/>
                <a:uLnTx/>
                <a:uFillTx/>
                <a:latin typeface="Arial"/>
                <a:ea typeface="Arial" charset="0"/>
                <a:cs typeface="Arial" charset="0"/>
              </a:rPr>
              <a:t>9.0</a:t>
            </a:r>
            <a:r>
              <a:rPr kumimoji="0" lang="fr-FR" sz="3500" b="0" i="0" u="none" strike="noStrike" kern="1200" cap="none" spc="-150" normalizeH="0" baseline="0" noProof="0">
                <a:ln>
                  <a:noFill/>
                </a:ln>
                <a:gradFill flip="none" rotWithShape="1">
                  <a:gsLst>
                    <a:gs pos="0">
                      <a:srgbClr val="E31937"/>
                    </a:gs>
                    <a:gs pos="60000">
                      <a:srgbClr val="A82465"/>
                    </a:gs>
                    <a:gs pos="100000">
                      <a:srgbClr val="5236AB"/>
                    </a:gs>
                  </a:gsLst>
                  <a:lin ang="0" scaled="1"/>
                  <a:tileRect/>
                </a:gradFill>
                <a:effectLst/>
                <a:uLnTx/>
                <a:uFillTx/>
                <a:latin typeface="Arial"/>
                <a:ea typeface="Arial" charset="0"/>
                <a:cs typeface="Arial" charset="0"/>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Arial"/>
                <a:ea typeface="Arial" charset="0"/>
                <a:cs typeface="Arial" charset="0"/>
              </a:rPr>
              <a:t>Client Innovation score</a:t>
            </a:r>
          </a:p>
        </p:txBody>
      </p:sp>
      <p:sp>
        <p:nvSpPr>
          <p:cNvPr id="11" name="Rectangle 10"/>
          <p:cNvSpPr/>
          <p:nvPr/>
        </p:nvSpPr>
        <p:spPr>
          <a:xfrm>
            <a:off x="6888163" y="4482021"/>
            <a:ext cx="1984248" cy="1661993"/>
          </a:xfrm>
          <a:prstGeom prst="rect">
            <a:avLst/>
          </a:prstGeom>
        </p:spPr>
        <p:txBody>
          <a:bodyPr wrap="square" lIns="0" tIns="0" rIns="0" bIns="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fr-FR" sz="5400" b="0" i="0" u="none" strike="noStrike" kern="1200" cap="none" spc="0" normalizeH="0" baseline="0" noProof="0">
                <a:ln>
                  <a:noFill/>
                </a:ln>
                <a:gradFill flip="none" rotWithShape="1">
                  <a:gsLst>
                    <a:gs pos="0">
                      <a:srgbClr val="E31937"/>
                    </a:gs>
                    <a:gs pos="60000">
                      <a:srgbClr val="A82465"/>
                    </a:gs>
                    <a:gs pos="100000">
                      <a:srgbClr val="5236AB"/>
                    </a:gs>
                  </a:gsLst>
                  <a:lin ang="0" scaled="1"/>
                  <a:tileRect/>
                </a:gradFill>
                <a:effectLst/>
                <a:uLnTx/>
                <a:uFillTx/>
                <a:latin typeface="Arial"/>
                <a:ea typeface="Arial" charset="0"/>
                <a:cs typeface="Arial" charset="0"/>
              </a:rPr>
              <a:t>9.3</a:t>
            </a:r>
            <a:r>
              <a:rPr kumimoji="0" lang="fr-FR" sz="3500" b="0" i="0" u="none" strike="noStrike" kern="1200" cap="none" spc="-150" normalizeH="0" baseline="0" noProof="0">
                <a:ln>
                  <a:noFill/>
                </a:ln>
                <a:gradFill flip="none" rotWithShape="1">
                  <a:gsLst>
                    <a:gs pos="0">
                      <a:srgbClr val="E31937"/>
                    </a:gs>
                    <a:gs pos="60000">
                      <a:srgbClr val="A82465"/>
                    </a:gs>
                    <a:gs pos="100000">
                      <a:srgbClr val="5236AB"/>
                    </a:gs>
                  </a:gsLst>
                  <a:lin ang="0" scaled="1"/>
                  <a:tileRect/>
                </a:gradFill>
                <a:effectLst/>
                <a:uLnTx/>
                <a:uFillTx/>
                <a:latin typeface="Arial"/>
                <a:ea typeface="Arial" charset="0"/>
                <a:cs typeface="Arial" charset="0"/>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Arial"/>
                <a:ea typeface="Arial" charset="0"/>
                <a:cs typeface="Arial" charset="0"/>
              </a:rPr>
              <a:t>Client Satisfaction score, signed by clients</a:t>
            </a:r>
          </a:p>
        </p:txBody>
      </p:sp>
      <p:sp>
        <p:nvSpPr>
          <p:cNvPr id="12" name="Rectangle 11">
            <a:hlinkClick r:id="" action="ppaction://noaction"/>
          </p:cNvPr>
          <p:cNvSpPr/>
          <p:nvPr/>
        </p:nvSpPr>
        <p:spPr>
          <a:xfrm>
            <a:off x="9436028" y="2488109"/>
            <a:ext cx="1984248" cy="1661993"/>
          </a:xfrm>
          <a:prstGeom prst="rect">
            <a:avLst/>
          </a:prstGeom>
        </p:spPr>
        <p:txBody>
          <a:bodyPr wrap="square" lIns="0" tIns="0" rIns="0" bIns="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fr-FR" sz="5400" b="0" i="0" u="none" strike="noStrike" kern="1200" cap="none" spc="0" normalizeH="0" baseline="0" noProof="0">
                <a:ln>
                  <a:noFill/>
                </a:ln>
                <a:gradFill flip="none" rotWithShape="1">
                  <a:gsLst>
                    <a:gs pos="0">
                      <a:srgbClr val="E31937"/>
                    </a:gs>
                    <a:gs pos="60000">
                      <a:srgbClr val="A82465"/>
                    </a:gs>
                    <a:gs pos="100000">
                      <a:srgbClr val="5236AB"/>
                    </a:gs>
                  </a:gsLst>
                  <a:lin ang="0" scaled="1"/>
                  <a:tileRect/>
                </a:gradFill>
                <a:effectLst/>
                <a:uLnTx/>
                <a:uFillTx/>
                <a:latin typeface="Arial"/>
                <a:ea typeface="Arial" charset="0"/>
                <a:cs typeface="Arial" charset="0"/>
              </a:rPr>
              <a:t>95</a:t>
            </a:r>
            <a:r>
              <a:rPr kumimoji="0" lang="fr-FR" sz="3500" b="0" i="0" u="none" strike="noStrike" kern="1200" cap="none" spc="0" normalizeH="0" baseline="0" noProof="0">
                <a:ln>
                  <a:noFill/>
                </a:ln>
                <a:gradFill flip="none" rotWithShape="1">
                  <a:gsLst>
                    <a:gs pos="0">
                      <a:srgbClr val="E31937"/>
                    </a:gs>
                    <a:gs pos="60000">
                      <a:srgbClr val="A82465"/>
                    </a:gs>
                    <a:gs pos="100000">
                      <a:srgbClr val="5236AB"/>
                    </a:gs>
                  </a:gsLst>
                  <a:lin ang="0" scaled="1"/>
                  <a:tileRect/>
                </a:gradFill>
                <a:effectLst/>
                <a:uLnTx/>
                <a:uFillTx/>
                <a:latin typeface="Arial"/>
                <a:ea typeface="Arial" charset="0"/>
                <a:cs typeface="Arial"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Arial"/>
                <a:ea typeface="Arial" charset="0"/>
                <a:cs typeface="Arial" charset="0"/>
              </a:rPr>
              <a:t>Projects delivered </a:t>
            </a:r>
            <a:br>
              <a:rPr kumimoji="0" lang="en-US" sz="1700" b="0" i="0" u="none" strike="noStrike" kern="1200" cap="none" spc="0" normalizeH="0" baseline="0" noProof="0">
                <a:ln>
                  <a:noFill/>
                </a:ln>
                <a:solidFill>
                  <a:srgbClr val="000000"/>
                </a:solidFill>
                <a:effectLst/>
                <a:uLnTx/>
                <a:uFillTx/>
                <a:latin typeface="Arial"/>
                <a:ea typeface="Arial" charset="0"/>
                <a:cs typeface="Arial" charset="0"/>
              </a:rPr>
            </a:br>
            <a:r>
              <a:rPr kumimoji="0" lang="en-US" sz="1700" b="0" i="0" u="none" strike="noStrike" kern="1200" cap="none" spc="0" normalizeH="0" baseline="0" noProof="0">
                <a:ln>
                  <a:noFill/>
                </a:ln>
                <a:solidFill>
                  <a:srgbClr val="000000"/>
                </a:solidFill>
                <a:effectLst/>
                <a:uLnTx/>
                <a:uFillTx/>
                <a:latin typeface="Arial"/>
                <a:ea typeface="Arial" charset="0"/>
                <a:cs typeface="Arial" charset="0"/>
              </a:rPr>
              <a:t>on-time and within budget</a:t>
            </a:r>
          </a:p>
        </p:txBody>
      </p:sp>
      <p:pic>
        <p:nvPicPr>
          <p:cNvPr id="16" name="Picture Placeholder 15"/>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6982" r="37790"/>
          <a:stretch/>
        </p:blipFill>
        <p:spPr/>
      </p:pic>
    </p:spTree>
    <p:extLst>
      <p:ext uri="{BB962C8B-B14F-4D97-AF65-F5344CB8AC3E}">
        <p14:creationId xmlns:p14="http://schemas.microsoft.com/office/powerpoint/2010/main" val="4242104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5A3C56-E491-49B2-93F3-63532DF516BC}" type="slidenum">
              <a:rPr kumimoji="0" lang="en-CA" sz="1000" b="0" i="0" u="none" strike="noStrike" kern="1200" cap="none" spc="0" normalizeH="0" baseline="0" noProof="0" smtClean="0">
                <a:ln>
                  <a:noFill/>
                </a:ln>
                <a:solidFill>
                  <a:srgbClr val="000000"/>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000" b="0" i="0" u="none" strike="noStrike" kern="1200" cap="none" spc="0" normalizeH="0" baseline="0" noProof="0">
              <a:ln>
                <a:noFill/>
              </a:ln>
              <a:solidFill>
                <a:srgbClr val="000000"/>
              </a:solidFill>
              <a:effectLst/>
              <a:uLnTx/>
              <a:uFillTx/>
              <a:latin typeface="Arial"/>
              <a:ea typeface="+mn-ea"/>
              <a:cs typeface="Arial" pitchFamily="34" charset="0"/>
            </a:endParaRPr>
          </a:p>
        </p:txBody>
      </p:sp>
      <p:sp>
        <p:nvSpPr>
          <p:cNvPr id="3" name="Title 2"/>
          <p:cNvSpPr>
            <a:spLocks noGrp="1"/>
          </p:cNvSpPr>
          <p:nvPr>
            <p:ph type="title"/>
          </p:nvPr>
        </p:nvSpPr>
        <p:spPr/>
        <p:txBody>
          <a:bodyPr/>
          <a:lstStyle/>
          <a:p>
            <a:r>
              <a:rPr lang="en-CA" noProof="0"/>
              <a:t>Range of services and differentiators</a:t>
            </a:r>
          </a:p>
        </p:txBody>
      </p:sp>
      <p:graphicFrame>
        <p:nvGraphicFramePr>
          <p:cNvPr id="176" name="Table 175"/>
          <p:cNvGraphicFramePr>
            <a:graphicFrameLocks noGrp="1"/>
          </p:cNvGraphicFramePr>
          <p:nvPr/>
        </p:nvGraphicFramePr>
        <p:xfrm>
          <a:off x="765737" y="1485553"/>
          <a:ext cx="10658956" cy="4508299"/>
        </p:xfrm>
        <a:graphic>
          <a:graphicData uri="http://schemas.openxmlformats.org/drawingml/2006/table">
            <a:tbl>
              <a:tblPr firstRow="1" bandRow="1">
                <a:tableStyleId>{2D5ABB26-0587-4C30-8999-92F81FD0307C}</a:tableStyleId>
              </a:tblPr>
              <a:tblGrid>
                <a:gridCol w="1909084">
                  <a:extLst>
                    <a:ext uri="{9D8B030D-6E8A-4147-A177-3AD203B41FA5}">
                      <a16:colId xmlns:a16="http://schemas.microsoft.com/office/drawing/2014/main" val="1917109662"/>
                    </a:ext>
                  </a:extLst>
                </a:gridCol>
                <a:gridCol w="299720">
                  <a:extLst>
                    <a:ext uri="{9D8B030D-6E8A-4147-A177-3AD203B41FA5}">
                      <a16:colId xmlns:a16="http://schemas.microsoft.com/office/drawing/2014/main" val="1616895165"/>
                    </a:ext>
                  </a:extLst>
                </a:gridCol>
                <a:gridCol w="2616904">
                  <a:extLst>
                    <a:ext uri="{9D8B030D-6E8A-4147-A177-3AD203B41FA5}">
                      <a16:colId xmlns:a16="http://schemas.microsoft.com/office/drawing/2014/main" val="1362748725"/>
                    </a:ext>
                  </a:extLst>
                </a:gridCol>
                <a:gridCol w="2916624">
                  <a:extLst>
                    <a:ext uri="{9D8B030D-6E8A-4147-A177-3AD203B41FA5}">
                      <a16:colId xmlns:a16="http://schemas.microsoft.com/office/drawing/2014/main" val="2622512082"/>
                    </a:ext>
                  </a:extLst>
                </a:gridCol>
                <a:gridCol w="2615173">
                  <a:extLst>
                    <a:ext uri="{9D8B030D-6E8A-4147-A177-3AD203B41FA5}">
                      <a16:colId xmlns:a16="http://schemas.microsoft.com/office/drawing/2014/main" val="1015041725"/>
                    </a:ext>
                  </a:extLst>
                </a:gridCol>
                <a:gridCol w="301451">
                  <a:extLst>
                    <a:ext uri="{9D8B030D-6E8A-4147-A177-3AD203B41FA5}">
                      <a16:colId xmlns:a16="http://schemas.microsoft.com/office/drawing/2014/main" val="1701687242"/>
                    </a:ext>
                  </a:extLst>
                </a:gridCol>
              </a:tblGrid>
              <a:tr h="1310336">
                <a:tc>
                  <a:txBody>
                    <a:bodyPr/>
                    <a:lstStyle/>
                    <a:p>
                      <a:pPr algn="r"/>
                      <a:r>
                        <a:rPr lang="en-GB" sz="2000" b="0" spc="0" baseline="0">
                          <a:solidFill>
                            <a:schemeClr val="tx1"/>
                          </a:solidFill>
                          <a:latin typeface="+mn-lt"/>
                        </a:rPr>
                        <a:t>End-to-end services</a:t>
                      </a:r>
                    </a:p>
                  </a:txBody>
                  <a:tcPr marL="0" marR="274320" marT="137160" marB="137160" anchor="ctr">
                    <a:lnL w="5715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700" b="0">
                          <a:solidFill>
                            <a:schemeClr val="bg1"/>
                          </a:solidFill>
                        </a:rPr>
                        <a:t>Strategic IT </a:t>
                      </a:r>
                      <a:br>
                        <a:rPr lang="en-CA" sz="1700" b="0">
                          <a:solidFill>
                            <a:schemeClr val="bg1"/>
                          </a:solidFill>
                        </a:rPr>
                      </a:br>
                      <a:r>
                        <a:rPr lang="en-CA" sz="1700" b="0">
                          <a:solidFill>
                            <a:schemeClr val="bg1"/>
                          </a:solidFill>
                        </a:rPr>
                        <a:t>and business consulting</a:t>
                      </a:r>
                    </a:p>
                  </a:txBody>
                  <a:tcPr marL="137160" marR="137160" marT="137160" marB="137160" anchor="ctr">
                    <a:lnL w="127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700" b="0">
                          <a:solidFill>
                            <a:schemeClr val="bg1"/>
                          </a:solidFill>
                        </a:rPr>
                        <a:t>Systems</a:t>
                      </a:r>
                      <a:br>
                        <a:rPr lang="en-CA" sz="1700" b="0">
                          <a:solidFill>
                            <a:schemeClr val="bg1"/>
                          </a:solidFill>
                        </a:rPr>
                      </a:br>
                      <a:r>
                        <a:rPr lang="en-CA" sz="1700" b="0">
                          <a:solidFill>
                            <a:schemeClr val="bg1"/>
                          </a:solidFill>
                        </a:rPr>
                        <a:t>integration</a:t>
                      </a:r>
                    </a:p>
                  </a:txBody>
                  <a:tcPr marL="137160" marR="137160" marT="137160" marB="13716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A82465"/>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700" b="0">
                          <a:solidFill>
                            <a:schemeClr val="bg1"/>
                          </a:solidFill>
                        </a:rPr>
                        <a:t>Managed IT and business process services</a:t>
                      </a:r>
                    </a:p>
                  </a:txBody>
                  <a:tcPr marL="137160" marR="137160" marT="137160" marB="137160" anchor="ctr">
                    <a:lnL w="762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5236AB"/>
                    </a:solidFill>
                  </a:tcPr>
                </a:tc>
                <a:tc hMerge="1">
                  <a:txBody>
                    <a:bodyPr/>
                    <a:lstStyle/>
                    <a:p>
                      <a:endParaRPr lang="en-US"/>
                    </a:p>
                  </a:txBody>
                  <a:tcPr/>
                </a:tc>
                <a:extLst>
                  <a:ext uri="{0D108BD9-81ED-4DB2-BD59-A6C34878D82A}">
                    <a16:rowId xmlns:a16="http://schemas.microsoft.com/office/drawing/2014/main" val="3235204133"/>
                  </a:ext>
                </a:extLst>
              </a:tr>
              <a:tr h="607613">
                <a:tc>
                  <a:txBody>
                    <a:bodyPr/>
                    <a:lstStyle/>
                    <a:p>
                      <a:pPr algn="r"/>
                      <a:endParaRPr lang="en-GB" sz="2000" b="0" spc="0" baseline="0">
                        <a:solidFill>
                          <a:schemeClr val="tx1"/>
                        </a:solidFill>
                        <a:latin typeface="+mn-lt"/>
                      </a:endParaRPr>
                    </a:p>
                  </a:txBody>
                  <a:tcPr marL="0" marR="274320" marT="137160" marB="137160" anchor="ctr">
                    <a:lnL w="5715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no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0">
                          <a:solidFill>
                            <a:schemeClr val="bg1"/>
                          </a:solidFill>
                        </a:rPr>
                        <a:t>Intellectual property solutions and services as value creation accelerators for clients</a:t>
                      </a:r>
                    </a:p>
                  </a:txBody>
                  <a:tcPr marL="137160" marR="13716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555555"/>
                    </a:solidFill>
                  </a:tcPr>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b="1">
                        <a:solidFill>
                          <a:schemeClr val="bg1"/>
                        </a:solidFill>
                      </a:endParaRPr>
                    </a:p>
                  </a:txBody>
                  <a:tcPr marL="137160" marR="137160" marT="137160" marB="137160" anchor="ctr">
                    <a:lnL w="76200" cap="flat" cmpd="sng" algn="ctr">
                      <a:solidFill>
                        <a:srgbClr val="E4E8EB"/>
                      </a:solidFill>
                      <a:prstDash val="solid"/>
                      <a:round/>
                      <a:headEnd type="none" w="med" len="med"/>
                      <a:tailEnd type="none" w="med" len="med"/>
                    </a:lnL>
                    <a:lnR w="76200" cap="flat" cmpd="sng" algn="ctr">
                      <a:solidFill>
                        <a:srgbClr val="E4E8EB"/>
                      </a:solidFill>
                      <a:prstDash val="solid"/>
                      <a:round/>
                      <a:headEnd type="none" w="med" len="med"/>
                      <a:tailEnd type="none" w="med" len="med"/>
                    </a:lnR>
                    <a:lnT w="76200" cap="flat" cmpd="sng" algn="ctr">
                      <a:solidFill>
                        <a:srgbClr val="E4E8EB"/>
                      </a:solidFill>
                      <a:prstDash val="solid"/>
                      <a:round/>
                      <a:headEnd type="none" w="med" len="med"/>
                      <a:tailEnd type="none" w="med" len="med"/>
                    </a:lnT>
                    <a:lnB w="76200" cap="flat" cmpd="sng" algn="ctr">
                      <a:solidFill>
                        <a:srgbClr val="E4E8EB"/>
                      </a:solidFill>
                      <a:prstDash val="solid"/>
                      <a:round/>
                      <a:headEnd type="none" w="med" len="med"/>
                      <a:tailEnd type="none" w="med" len="med"/>
                    </a:lnB>
                    <a:solidFill>
                      <a:schemeClr val="accent3"/>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b="1">
                        <a:solidFill>
                          <a:schemeClr val="bg1"/>
                        </a:solidFill>
                      </a:endParaRPr>
                    </a:p>
                  </a:txBody>
                  <a:tcPr marL="137160" marR="137160" marT="137160" marB="137160" anchor="ctr">
                    <a:lnL w="76200" cap="flat" cmpd="sng" algn="ctr">
                      <a:solidFill>
                        <a:srgbClr val="E4E8EB"/>
                      </a:solidFill>
                      <a:prstDash val="solid"/>
                      <a:round/>
                      <a:headEnd type="none" w="med" len="med"/>
                      <a:tailEnd type="none" w="med" len="med"/>
                    </a:lnL>
                    <a:lnR w="76200" cap="flat" cmpd="sng" algn="ctr">
                      <a:solidFill>
                        <a:srgbClr val="E4E8EB"/>
                      </a:solidFill>
                      <a:prstDash val="solid"/>
                      <a:round/>
                      <a:headEnd type="none" w="med" len="med"/>
                      <a:tailEnd type="none" w="med" len="med"/>
                    </a:lnR>
                    <a:lnT w="76200" cap="flat" cmpd="sng" algn="ctr">
                      <a:solidFill>
                        <a:srgbClr val="E4E8EB"/>
                      </a:solidFill>
                      <a:prstDash val="solid"/>
                      <a:round/>
                      <a:headEnd type="none" w="med" len="med"/>
                      <a:tailEnd type="none" w="med" len="med"/>
                    </a:lnT>
                    <a:lnB w="76200" cap="flat" cmpd="sng" algn="ctr">
                      <a:solidFill>
                        <a:srgbClr val="E4E8EB"/>
                      </a:solidFill>
                      <a:prstDash val="solid"/>
                      <a:round/>
                      <a:headEnd type="none" w="med" len="med"/>
                      <a:tailEnd type="none" w="med" len="med"/>
                    </a:lnB>
                    <a:solidFill>
                      <a:srgbClr val="407080"/>
                    </a:solidFill>
                  </a:tcPr>
                </a:tc>
                <a:tc hMerge="1">
                  <a:txBody>
                    <a:bodyPr/>
                    <a:lstStyle/>
                    <a:p>
                      <a:endParaRPr lang="en-US"/>
                    </a:p>
                  </a:txBody>
                  <a:tcPr/>
                </a:tc>
                <a:extLst>
                  <a:ext uri="{0D108BD9-81ED-4DB2-BD59-A6C34878D82A}">
                    <a16:rowId xmlns:a16="http://schemas.microsoft.com/office/drawing/2014/main" val="3658506685"/>
                  </a:ext>
                </a:extLst>
              </a:tr>
              <a:tr h="287818">
                <a:tc>
                  <a:txBody>
                    <a:bodyPr/>
                    <a:lstStyle/>
                    <a:p>
                      <a:pPr algn="r"/>
                      <a:endParaRPr lang="en-GB" sz="1100" b="0" spc="0" baseline="0">
                        <a:solidFill>
                          <a:schemeClr val="tx1"/>
                        </a:solidFill>
                        <a:latin typeface="+mn-lt"/>
                      </a:endParaRPr>
                    </a:p>
                  </a:txBody>
                  <a:tcPr marL="0" marR="274320" marT="0" marB="0" anchor="ctr">
                    <a:lnL w="762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100" b="0">
                        <a:solidFill>
                          <a:schemeClr val="accent1"/>
                        </a:solidFill>
                        <a:latin typeface="Arial Black" panose="020B0A040201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3">
                  <a:txBody>
                    <a:bodyPr/>
                    <a:lstStyle/>
                    <a:p>
                      <a:endParaRPr lang="en-US" sz="17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100" b="0" i="0" u="none" strike="noStrike" kern="1200" cap="none" spc="0" normalizeH="0" baseline="0" noProof="0">
                        <a:ln>
                          <a:noFill/>
                        </a:ln>
                        <a:solidFill>
                          <a:srgbClr val="FF6A00"/>
                        </a:solidFill>
                        <a:effectLst/>
                        <a:uLnTx/>
                        <a:uFillTx/>
                        <a:latin typeface="Arial Black" panose="020B0A0402010202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100" b="0" i="0" u="none" strike="noStrike" kern="1200" cap="none" spc="0" normalizeH="0" baseline="0" noProof="0">
                        <a:ln>
                          <a:noFill/>
                        </a:ln>
                        <a:solidFill>
                          <a:srgbClr val="407080"/>
                        </a:solidFill>
                        <a:effectLst/>
                        <a:uLnTx/>
                        <a:uFillTx/>
                        <a:latin typeface="Arial Black" panose="020B0A0402010202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036941673"/>
                  </a:ext>
                </a:extLst>
              </a:tr>
              <a:tr h="575633">
                <a:tc rowSpan="4">
                  <a:txBody>
                    <a:bodyPr/>
                    <a:lstStyle/>
                    <a:p>
                      <a:pPr algn="r"/>
                      <a:r>
                        <a:rPr lang="en-US" sz="2000" b="0" spc="0" baseline="0">
                          <a:solidFill>
                            <a:schemeClr val="tx1"/>
                          </a:solidFill>
                          <a:latin typeface="+mn-lt"/>
                        </a:rPr>
                        <a:t>Differentiators</a:t>
                      </a:r>
                      <a:endParaRPr lang="en-US" sz="2000" b="0" spc="0" baseline="0">
                        <a:solidFill>
                          <a:schemeClr val="accent1"/>
                        </a:solidFill>
                        <a:latin typeface="+mn-lt"/>
                      </a:endParaRPr>
                    </a:p>
                  </a:txBody>
                  <a:tcPr marL="0" marR="274320" marT="137160" marB="137160">
                    <a:lnL w="76200" cap="flat" cmpd="sng" algn="ctr">
                      <a:noFill/>
                      <a:prstDash val="solid"/>
                      <a:round/>
                      <a:headEnd type="none" w="med" len="med"/>
                      <a:tailEnd type="none" w="med" len="med"/>
                    </a:lnL>
                    <a:lnR w="12700" cap="flat" cmpd="sng" algn="ctr">
                      <a:solidFill>
                        <a:srgbClr val="B3B3B3"/>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137160" marR="137160" marT="137160" marB="137160">
                    <a:lnL w="12700" cap="flat" cmpd="sng" algn="ctr">
                      <a:solidFill>
                        <a:srgbClr val="B3B3B3"/>
                      </a:solidFill>
                      <a:prstDash val="solid"/>
                      <a:round/>
                      <a:headEnd type="none" w="med" len="med"/>
                      <a:tailEnd type="none" w="med" len="med"/>
                    </a:lnL>
                    <a:lnR w="12700" cap="flat" cmpd="sng" algn="ctr">
                      <a:noFill/>
                      <a:prstDash val="dot"/>
                      <a:round/>
                      <a:headEnd type="none" w="med" len="med"/>
                      <a:tailEnd type="none" w="med" len="med"/>
                    </a:lnR>
                    <a:lnT w="12700" cap="flat" cmpd="sng" algn="ctr">
                      <a:solidFill>
                        <a:srgbClr val="B3B3B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700" b="0">
                          <a:solidFill>
                            <a:schemeClr val="tx1"/>
                          </a:solidFill>
                          <a:cs typeface="Arial" pitchFamily="34" charset="0"/>
                        </a:rPr>
                        <a:t>Client-proximity model</a:t>
                      </a:r>
                    </a:p>
                  </a:txBody>
                  <a:tcPr marL="137160" marR="137160" marT="137160" marB="137160">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B3B3B3"/>
                      </a:solidFill>
                      <a:prstDash val="solid"/>
                      <a:round/>
                      <a:headEnd type="none" w="med" len="med"/>
                      <a:tailEnd type="none" w="med" len="med"/>
                    </a:lnT>
                    <a:lnB w="3175"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0">
                        <a:solidFill>
                          <a:schemeClr val="tx1"/>
                        </a:solidFill>
                        <a:cs typeface="Arial" pitchFamily="34" charset="0"/>
                      </a:endParaRPr>
                    </a:p>
                  </a:txBody>
                  <a:tcPr marL="137160" marR="137160" marT="137160" marB="137160">
                    <a:lnL w="12700" cap="flat" cmpd="sng" algn="ctr">
                      <a:solidFill>
                        <a:srgbClr val="B3B3B3"/>
                      </a:solidFill>
                      <a:prstDash val="solid"/>
                      <a:round/>
                      <a:headEnd type="none" w="med" len="med"/>
                      <a:tailEnd type="none" w="med" len="med"/>
                    </a:lnL>
                    <a:lnR w="12700" cap="flat" cmpd="sng" algn="ctr">
                      <a:solidFill>
                        <a:srgbClr val="B3B3B3"/>
                      </a:solidFill>
                      <a:prstDash val="solid"/>
                      <a:round/>
                      <a:headEnd type="none" w="med" len="med"/>
                      <a:tailEnd type="none" w="med" len="med"/>
                    </a:lnR>
                    <a:lnT w="12700" cap="flat" cmpd="sng" algn="ctr">
                      <a:solidFill>
                        <a:srgbClr val="B3B3B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0">
                        <a:solidFill>
                          <a:schemeClr val="tx1"/>
                        </a:solidFill>
                        <a:cs typeface="Arial" pitchFamily="34" charset="0"/>
                      </a:endParaRPr>
                    </a:p>
                  </a:txBody>
                  <a:tcPr marL="137160" marR="137160" marT="137160" marB="137160">
                    <a:lnL w="12700" cap="flat" cmpd="sng" algn="ctr">
                      <a:solidFill>
                        <a:srgbClr val="B3B3B3"/>
                      </a:solidFill>
                      <a:prstDash val="solid"/>
                      <a:round/>
                      <a:headEnd type="none" w="med" len="med"/>
                      <a:tailEnd type="none" w="med" len="med"/>
                    </a:lnL>
                    <a:lnR w="12700" cap="flat" cmpd="sng" algn="ctr">
                      <a:solidFill>
                        <a:srgbClr val="B3B3B3"/>
                      </a:solidFill>
                      <a:prstDash val="solid"/>
                      <a:round/>
                      <a:headEnd type="none" w="med" len="med"/>
                      <a:tailEnd type="none" w="med" len="med"/>
                    </a:lnR>
                    <a:lnT w="12700" cap="flat" cmpd="sng" algn="ctr">
                      <a:solidFill>
                        <a:srgbClr val="B3B3B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137160" marR="137160" marT="137160" marB="137160">
                    <a:lnL w="12700" cap="flat" cmpd="sng" algn="ctr">
                      <a:noFill/>
                      <a:prstDash val="dot"/>
                      <a:round/>
                      <a:headEnd type="none" w="med" len="med"/>
                      <a:tailEnd type="none" w="med" len="med"/>
                    </a:lnL>
                    <a:lnR w="12700" cap="flat" cmpd="sng" algn="ctr">
                      <a:solidFill>
                        <a:srgbClr val="B3B3B3"/>
                      </a:solidFill>
                      <a:prstDash val="solid"/>
                      <a:round/>
                      <a:headEnd type="none" w="med" len="med"/>
                      <a:tailEnd type="none" w="med" len="med"/>
                    </a:lnR>
                    <a:lnT w="12700" cap="flat" cmpd="sng" algn="ctr">
                      <a:solidFill>
                        <a:srgbClr val="B3B3B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1517428"/>
                  </a:ext>
                </a:extLst>
              </a:tr>
              <a:tr h="575633">
                <a:tc vMerge="1">
                  <a:txBody>
                    <a:bodyPr/>
                    <a:lstStyle/>
                    <a:p>
                      <a:endParaRPr lang="en-GB"/>
                    </a:p>
                  </a:txBody>
                  <a:tcPr/>
                </a:tc>
                <a:tc>
                  <a:txBody>
                    <a:bodyPr/>
                    <a:lstStyle/>
                    <a:p>
                      <a:endParaRPr lang="en-US"/>
                    </a:p>
                  </a:txBody>
                  <a:tcPr marL="137160" marR="137160" marT="137160" marB="137160">
                    <a:lnL w="12700" cap="flat" cmpd="sng" algn="ctr">
                      <a:solidFill>
                        <a:srgbClr val="B3B3B3"/>
                      </a:solidFill>
                      <a:prstDash val="solid"/>
                      <a:round/>
                      <a:headEnd type="none" w="med" len="med"/>
                      <a:tailEnd type="none" w="med" len="med"/>
                    </a:lnL>
                    <a:lnR w="12700" cap="flat" cmpd="sng" algn="ctr">
                      <a:noFill/>
                      <a:prstDash val="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0">
                          <a:solidFill>
                            <a:schemeClr val="tx1"/>
                          </a:solidFill>
                          <a:cs typeface="Arial" pitchFamily="34" charset="0"/>
                        </a:rPr>
                        <a:t>Global antenna for the benefit of our clients</a:t>
                      </a:r>
                    </a:p>
                  </a:txBody>
                  <a:tcPr marL="137160" marR="137160" marT="137160" marB="137160">
                    <a:lnL w="12700" cap="flat" cmpd="sng" algn="ctr">
                      <a:noFill/>
                      <a:prstDash val="dot"/>
                      <a:round/>
                      <a:headEnd type="none" w="med" len="med"/>
                      <a:tailEnd type="none" w="med" len="med"/>
                    </a:lnL>
                    <a:lnR w="12700" cap="flat" cmpd="sng" algn="ctr">
                      <a:noFill/>
                      <a:prstDash val="dot"/>
                      <a:round/>
                      <a:headEnd type="none" w="med" len="med"/>
                      <a:tailEnd type="none" w="med" len="med"/>
                    </a:lnR>
                    <a:lnT w="3175" cap="flat" cmpd="sng" algn="ctr">
                      <a:solidFill>
                        <a:srgbClr val="D2D2D2"/>
                      </a:solidFill>
                      <a:prstDash val="solid"/>
                      <a:round/>
                      <a:headEnd type="none" w="med" len="med"/>
                      <a:tailEnd type="none" w="med" len="med"/>
                    </a:lnT>
                    <a:lnB w="3175"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a:solidFill>
                          <a:schemeClr val="tx1"/>
                        </a:solidFill>
                        <a:cs typeface="Arial" pitchFamily="34" charset="0"/>
                      </a:endParaRPr>
                    </a:p>
                  </a:txBody>
                  <a:tcPr marL="137160" marR="137160" marT="137160" marB="137160">
                    <a:lnL w="12700" cap="flat" cmpd="sng" algn="ctr">
                      <a:solidFill>
                        <a:srgbClr val="B3B3B3"/>
                      </a:solidFill>
                      <a:prstDash val="solid"/>
                      <a:round/>
                      <a:headEnd type="none" w="med" len="med"/>
                      <a:tailEnd type="none" w="med" len="med"/>
                    </a:lnL>
                    <a:lnR w="12700" cap="flat" cmpd="sng" algn="ctr">
                      <a:solidFill>
                        <a:srgbClr val="B3B3B3"/>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a:solidFill>
                          <a:schemeClr val="tx1"/>
                        </a:solidFill>
                        <a:cs typeface="Arial" pitchFamily="34" charset="0"/>
                      </a:endParaRPr>
                    </a:p>
                  </a:txBody>
                  <a:tcPr marL="137160" marR="137160" marT="137160" marB="137160">
                    <a:lnL w="12700" cap="flat" cmpd="sng" algn="ctr">
                      <a:solidFill>
                        <a:srgbClr val="B3B3B3"/>
                      </a:solidFill>
                      <a:prstDash val="solid"/>
                      <a:round/>
                      <a:headEnd type="none" w="med" len="med"/>
                      <a:tailEnd type="none" w="med" len="med"/>
                    </a:lnL>
                    <a:lnR w="12700" cap="flat" cmpd="sng" algn="ctr">
                      <a:solidFill>
                        <a:srgbClr val="B3B3B3"/>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137160" marR="137160" marT="137160" marB="137160">
                    <a:lnL w="12700" cap="flat" cmpd="sng" algn="ctr">
                      <a:noFill/>
                      <a:prstDash val="dot"/>
                      <a:round/>
                      <a:headEnd type="none" w="med" len="med"/>
                      <a:tailEnd type="none" w="med" len="med"/>
                    </a:lnL>
                    <a:lnR w="12700" cap="flat" cmpd="sng" algn="ctr">
                      <a:solidFill>
                        <a:srgbClr val="B3B3B3"/>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3976641"/>
                  </a:ext>
                </a:extLst>
              </a:tr>
              <a:tr h="575633">
                <a:tc vMerge="1">
                  <a:txBody>
                    <a:bodyPr/>
                    <a:lstStyle/>
                    <a:p>
                      <a:endParaRPr lang="en-GB"/>
                    </a:p>
                  </a:txBody>
                  <a:tcPr/>
                </a:tc>
                <a:tc>
                  <a:txBody>
                    <a:bodyPr/>
                    <a:lstStyle/>
                    <a:p>
                      <a:endParaRPr lang="en-US"/>
                    </a:p>
                  </a:txBody>
                  <a:tcPr marL="137160" marR="137160" marT="137160" marB="137160">
                    <a:lnL w="12700" cap="flat" cmpd="sng" algn="ctr">
                      <a:solidFill>
                        <a:srgbClr val="B3B3B3"/>
                      </a:solidFill>
                      <a:prstDash val="solid"/>
                      <a:round/>
                      <a:headEnd type="none" w="med" len="med"/>
                      <a:tailEnd type="none" w="med" len="med"/>
                    </a:lnL>
                    <a:lnR w="12700" cap="flat" cmpd="sng" algn="ctr">
                      <a:noFill/>
                      <a:prstDash val="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0">
                          <a:solidFill>
                            <a:schemeClr val="tx1"/>
                          </a:solidFill>
                          <a:cs typeface="Arial" pitchFamily="34" charset="0"/>
                        </a:rPr>
                        <a:t>Local and global expertise by industry</a:t>
                      </a:r>
                    </a:p>
                  </a:txBody>
                  <a:tcPr marL="137160" marR="137160" marT="137160" marB="137160">
                    <a:lnL w="12700" cap="flat" cmpd="sng" algn="ctr">
                      <a:noFill/>
                      <a:prstDash val="dot"/>
                      <a:round/>
                      <a:headEnd type="none" w="med" len="med"/>
                      <a:tailEnd type="none" w="med" len="med"/>
                    </a:lnL>
                    <a:lnR w="12700" cap="flat" cmpd="sng" algn="ctr">
                      <a:noFill/>
                      <a:prstDash val="dot"/>
                      <a:round/>
                      <a:headEnd type="none" w="med" len="med"/>
                      <a:tailEnd type="none" w="med" len="med"/>
                    </a:lnR>
                    <a:lnT w="3175" cap="flat" cmpd="sng" algn="ctr">
                      <a:solidFill>
                        <a:srgbClr val="D2D2D2"/>
                      </a:solidFill>
                      <a:prstDash val="solid"/>
                      <a:round/>
                      <a:headEnd type="none" w="med" len="med"/>
                      <a:tailEnd type="none" w="med" len="med"/>
                    </a:lnT>
                    <a:lnB w="3175"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a:solidFill>
                          <a:schemeClr val="tx1"/>
                        </a:solidFill>
                        <a:cs typeface="Arial" pitchFamily="34" charset="0"/>
                      </a:endParaRPr>
                    </a:p>
                  </a:txBody>
                  <a:tcPr marL="137160" marR="137160" marT="137160" marB="137160">
                    <a:lnL w="12700" cap="flat" cmpd="sng" algn="ctr">
                      <a:solidFill>
                        <a:srgbClr val="B3B3B3"/>
                      </a:solidFill>
                      <a:prstDash val="solid"/>
                      <a:round/>
                      <a:headEnd type="none" w="med" len="med"/>
                      <a:tailEnd type="none" w="med" len="med"/>
                    </a:lnL>
                    <a:lnR w="12700" cap="flat" cmpd="sng" algn="ctr">
                      <a:solidFill>
                        <a:srgbClr val="B3B3B3"/>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a:solidFill>
                          <a:schemeClr val="tx1"/>
                        </a:solidFill>
                        <a:cs typeface="Arial" pitchFamily="34" charset="0"/>
                      </a:endParaRPr>
                    </a:p>
                  </a:txBody>
                  <a:tcPr marL="137160" marR="137160" marT="137160" marB="137160">
                    <a:lnL w="12700" cap="flat" cmpd="sng" algn="ctr">
                      <a:solidFill>
                        <a:srgbClr val="B3B3B3"/>
                      </a:solidFill>
                      <a:prstDash val="solid"/>
                      <a:round/>
                      <a:headEnd type="none" w="med" len="med"/>
                      <a:tailEnd type="none" w="med" len="med"/>
                    </a:lnL>
                    <a:lnR w="12700" cap="flat" cmpd="sng" algn="ctr">
                      <a:solidFill>
                        <a:srgbClr val="B3B3B3"/>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137160" marR="137160" marT="137160" marB="137160">
                    <a:lnL w="12700" cap="flat" cmpd="sng" algn="ctr">
                      <a:noFill/>
                      <a:prstDash val="dot"/>
                      <a:round/>
                      <a:headEnd type="none" w="med" len="med"/>
                      <a:tailEnd type="none" w="med" len="med"/>
                    </a:lnL>
                    <a:lnR w="12700" cap="flat" cmpd="sng" algn="ctr">
                      <a:solidFill>
                        <a:srgbClr val="B3B3B3"/>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0151564"/>
                  </a:ext>
                </a:extLst>
              </a:tr>
              <a:tr h="575633">
                <a:tc vMerge="1">
                  <a:txBody>
                    <a:bodyPr/>
                    <a:lstStyle/>
                    <a:p>
                      <a:endParaRPr lang="en-GB"/>
                    </a:p>
                  </a:txBody>
                  <a:tcPr/>
                </a:tc>
                <a:tc>
                  <a:txBody>
                    <a:bodyPr/>
                    <a:lstStyle/>
                    <a:p>
                      <a:endParaRPr lang="en-US"/>
                    </a:p>
                  </a:txBody>
                  <a:tcPr marL="137160" marR="137160" marT="137160" marB="137160">
                    <a:lnL w="12700" cap="flat" cmpd="sng" algn="ctr">
                      <a:solidFill>
                        <a:srgbClr val="B3B3B3"/>
                      </a:solidFill>
                      <a:prstDash val="solid"/>
                      <a:round/>
                      <a:headEnd type="none" w="med" len="med"/>
                      <a:tailEnd type="none" w="med" len="med"/>
                    </a:lnL>
                    <a:lnR w="12700" cap="flat" cmpd="sng" algn="ctr">
                      <a:noFill/>
                      <a:prstDash val="dot"/>
                      <a:round/>
                      <a:headEnd type="none" w="med" len="med"/>
                      <a:tailEnd type="none" w="med" len="med"/>
                    </a:lnR>
                    <a:lnT w="12700" cap="flat" cmpd="sng" algn="ctr">
                      <a:noFill/>
                      <a:prstDash val="solid"/>
                      <a:round/>
                      <a:headEnd type="none" w="med" len="med"/>
                      <a:tailEnd type="none" w="med" len="med"/>
                    </a:lnT>
                    <a:lnB w="1270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700" b="0">
                          <a:solidFill>
                            <a:schemeClr val="tx1"/>
                          </a:solidFill>
                          <a:cs typeface="Arial" pitchFamily="34" charset="0"/>
                        </a:rPr>
                        <a:t>Global delivery network </a:t>
                      </a:r>
                    </a:p>
                  </a:txBody>
                  <a:tcPr marL="137160" marR="137160" marT="137160" marB="137160">
                    <a:lnL w="12700" cap="flat" cmpd="sng" algn="ctr">
                      <a:noFill/>
                      <a:prstDash val="dot"/>
                      <a:round/>
                      <a:headEnd type="none" w="med" len="med"/>
                      <a:tailEnd type="none" w="med" len="med"/>
                    </a:lnL>
                    <a:lnR w="12700" cap="flat" cmpd="sng" algn="ctr">
                      <a:noFill/>
                      <a:prstDash val="dot"/>
                      <a:round/>
                      <a:headEnd type="none" w="med" len="med"/>
                      <a:tailEnd type="none" w="med" len="med"/>
                    </a:lnR>
                    <a:lnT w="3175" cap="flat" cmpd="sng" algn="ctr">
                      <a:solidFill>
                        <a:srgbClr val="D2D2D2"/>
                      </a:solidFill>
                      <a:prstDash val="solid"/>
                      <a:round/>
                      <a:headEnd type="none" w="med" len="med"/>
                      <a:tailEnd type="none" w="med" len="med"/>
                    </a:lnT>
                    <a:lnB w="1270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0">
                        <a:solidFill>
                          <a:schemeClr val="tx1"/>
                        </a:solidFill>
                        <a:cs typeface="Arial" pitchFamily="34" charset="0"/>
                      </a:endParaRPr>
                    </a:p>
                  </a:txBody>
                  <a:tcPr marL="137160" marR="137160" marT="137160" marB="137160">
                    <a:lnL w="12700" cap="flat" cmpd="sng" algn="ctr">
                      <a:solidFill>
                        <a:srgbClr val="B3B3B3"/>
                      </a:solidFill>
                      <a:prstDash val="solid"/>
                      <a:round/>
                      <a:headEnd type="none" w="med" len="med"/>
                      <a:tailEnd type="none" w="med" len="med"/>
                    </a:lnL>
                    <a:lnR w="12700" cap="flat" cmpd="sng" algn="ctr">
                      <a:solidFill>
                        <a:srgbClr val="B3B3B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0">
                        <a:solidFill>
                          <a:schemeClr val="tx1"/>
                        </a:solidFill>
                        <a:cs typeface="Arial" pitchFamily="34" charset="0"/>
                      </a:endParaRPr>
                    </a:p>
                  </a:txBody>
                  <a:tcPr marL="137160" marR="137160" marT="137160" marB="137160">
                    <a:lnL w="12700" cap="flat" cmpd="sng" algn="ctr">
                      <a:solidFill>
                        <a:srgbClr val="B3B3B3"/>
                      </a:solidFill>
                      <a:prstDash val="solid"/>
                      <a:round/>
                      <a:headEnd type="none" w="med" len="med"/>
                      <a:tailEnd type="none" w="med" len="med"/>
                    </a:lnL>
                    <a:lnR w="12700" cap="flat" cmpd="sng" algn="ctr">
                      <a:solidFill>
                        <a:srgbClr val="B3B3B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137160" marR="137160" marT="137160" marB="137160">
                    <a:lnL w="12700" cap="flat" cmpd="sng" algn="ctr">
                      <a:noFill/>
                      <a:prstDash val="dot"/>
                      <a:round/>
                      <a:headEnd type="none" w="med" len="med"/>
                      <a:tailEnd type="none" w="med" len="med"/>
                    </a:lnL>
                    <a:lnR w="12700" cap="flat" cmpd="sng" algn="ctr">
                      <a:solidFill>
                        <a:srgbClr val="B3B3B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5764147"/>
                  </a:ext>
                </a:extLst>
              </a:tr>
            </a:tbl>
          </a:graphicData>
        </a:graphic>
      </p:graphicFrame>
    </p:spTree>
    <p:extLst>
      <p:ext uri="{BB962C8B-B14F-4D97-AF65-F5344CB8AC3E}">
        <p14:creationId xmlns:p14="http://schemas.microsoft.com/office/powerpoint/2010/main" val="1862711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BED4FB97-4293-140F-4BF1-C743A9F5C131}"/>
              </a:ext>
            </a:extLst>
          </p:cNvPr>
          <p:cNvSpPr>
            <a:spLocks noChangeArrowheads="1"/>
          </p:cNvSpPr>
          <p:nvPr/>
        </p:nvSpPr>
        <p:spPr bwMode="auto">
          <a:xfrm>
            <a:off x="7829550" y="2059374"/>
            <a:ext cx="3794125"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b="0" i="0" u="none" strike="noStrike" cap="none" normalizeH="0" baseline="0" dirty="0">
                <a:ln>
                  <a:noFill/>
                </a:ln>
                <a:solidFill>
                  <a:srgbClr val="151515"/>
                </a:solidFill>
                <a:effectLst/>
                <a:cs typeface="Arial" panose="020B0604020202020204" pitchFamily="34" charset="0"/>
              </a:rPr>
              <a:t>The declaration, which was signed by Gerd Muller, Director General of UNIDO and Mattie Yeta PhD, Chief Sustainability Officer for CGI in the UK, considers the importance of technology, innovation, and collaboration in addressing major challenges like climate change, reducing hunger and enhancing sustainable supply, and looks to work with partners such as Google Cloud to achieve global sustainability.</a:t>
            </a:r>
            <a:endParaRPr kumimoji="0" lang="en-US" altLang="en-US" sz="1400" b="0" i="0" u="none" strike="noStrike" cap="none" normalizeH="0" baseline="0" dirty="0">
              <a:ln>
                <a:noFill/>
              </a:ln>
              <a:solidFill>
                <a:schemeClr val="tx1"/>
              </a:solidFill>
              <a:effectLst/>
              <a:cs typeface="Arial" panose="020B0604020202020204" pitchFamily="34" charset="0"/>
            </a:endParaRPr>
          </a:p>
        </p:txBody>
      </p:sp>
      <p:sp>
        <p:nvSpPr>
          <p:cNvPr id="4" name="Title 2">
            <a:extLst>
              <a:ext uri="{FF2B5EF4-FFF2-40B4-BE49-F238E27FC236}">
                <a16:creationId xmlns:a16="http://schemas.microsoft.com/office/drawing/2014/main" id="{1B23E607-A606-ACA9-B977-FF3396AE2619}"/>
              </a:ext>
            </a:extLst>
          </p:cNvPr>
          <p:cNvSpPr>
            <a:spLocks noGrp="1"/>
          </p:cNvSpPr>
          <p:nvPr>
            <p:ph type="title"/>
          </p:nvPr>
        </p:nvSpPr>
        <p:spPr>
          <a:xfrm>
            <a:off x="818978" y="460082"/>
            <a:ext cx="9786242" cy="531097"/>
          </a:xfrm>
        </p:spPr>
        <p:txBody>
          <a:bodyPr vert="horz" lIns="0" tIns="0" rIns="0" bIns="0" rtlCol="0" anchor="t" anchorCtr="0">
            <a:noAutofit/>
          </a:bodyPr>
          <a:lstStyle/>
          <a:p>
            <a:r>
              <a:rPr lang="en-GB" sz="2400" dirty="0">
                <a:gradFill>
                  <a:gsLst>
                    <a:gs pos="60000">
                      <a:srgbClr val="A82465"/>
                    </a:gs>
                    <a:gs pos="0">
                      <a:srgbClr val="E31937"/>
                    </a:gs>
                    <a:gs pos="100000">
                      <a:srgbClr val="5236AB"/>
                    </a:gs>
                  </a:gsLst>
                  <a:lin ang="0" scaled="0"/>
                </a:gradFill>
                <a:latin typeface="Arial" panose="020B0604020202020204" pitchFamily="34" charset="0"/>
                <a:cs typeface="Arial" panose="020B0604020202020204" pitchFamily="34" charset="0"/>
              </a:rPr>
              <a:t>CGI and Google Cloud launch the United Nations Industrial Development Organization Sustainability Planet Platform</a:t>
            </a:r>
          </a:p>
        </p:txBody>
      </p:sp>
      <p:pic>
        <p:nvPicPr>
          <p:cNvPr id="2050" name="Picture 2" descr="No alternative text description for this image">
            <a:extLst>
              <a:ext uri="{FF2B5EF4-FFF2-40B4-BE49-F238E27FC236}">
                <a16:creationId xmlns:a16="http://schemas.microsoft.com/office/drawing/2014/main" id="{66551FEC-EBDF-3520-912B-83093CD914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67"/>
          <a:stretch/>
        </p:blipFill>
        <p:spPr bwMode="auto">
          <a:xfrm>
            <a:off x="203200" y="1920875"/>
            <a:ext cx="7302500" cy="39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831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14173-20F5-A7EF-5D7D-F10FEBA567F4}"/>
              </a:ext>
            </a:extLst>
          </p:cNvPr>
          <p:cNvSpPr>
            <a:spLocks noGrp="1"/>
          </p:cNvSpPr>
          <p:nvPr>
            <p:ph type="sldNum" sz="quarter" idx="12"/>
          </p:nvPr>
        </p:nvSpPr>
        <p:spPr/>
        <p:txBody>
          <a:bodyPr/>
          <a:lstStyle/>
          <a:p>
            <a:fld id="{525A3C56-E491-49B2-93F3-63532DF516BC}" type="slidenum">
              <a:rPr lang="en-US" noProof="0" smtClean="0"/>
              <a:pPr/>
              <a:t>8</a:t>
            </a:fld>
            <a:endParaRPr lang="en-US" noProof="0" dirty="0"/>
          </a:p>
        </p:txBody>
      </p:sp>
      <p:sp>
        <p:nvSpPr>
          <p:cNvPr id="3" name="Title 2">
            <a:extLst>
              <a:ext uri="{FF2B5EF4-FFF2-40B4-BE49-F238E27FC236}">
                <a16:creationId xmlns:a16="http://schemas.microsoft.com/office/drawing/2014/main" id="{0979C243-2259-6911-7260-5A9A98A4FA80}"/>
              </a:ext>
            </a:extLst>
          </p:cNvPr>
          <p:cNvSpPr>
            <a:spLocks noGrp="1"/>
          </p:cNvSpPr>
          <p:nvPr>
            <p:ph type="title"/>
          </p:nvPr>
        </p:nvSpPr>
        <p:spPr/>
        <p:txBody>
          <a:bodyPr/>
          <a:lstStyle/>
          <a:p>
            <a:r>
              <a:rPr lang="en-GB" dirty="0"/>
              <a:t>AI and </a:t>
            </a:r>
            <a:r>
              <a:rPr lang="en-GB" dirty="0" err="1"/>
              <a:t>VantagePOB</a:t>
            </a:r>
            <a:br>
              <a:rPr lang="en-GB" dirty="0"/>
            </a:br>
            <a:r>
              <a:rPr lang="en-GB" dirty="0"/>
              <a:t>and </a:t>
            </a:r>
            <a:br>
              <a:rPr lang="en-GB" dirty="0"/>
            </a:br>
            <a:r>
              <a:rPr lang="en-GB" dirty="0"/>
              <a:t>The Challenge… </a:t>
            </a:r>
          </a:p>
        </p:txBody>
      </p:sp>
    </p:spTree>
    <p:extLst>
      <p:ext uri="{BB962C8B-B14F-4D97-AF65-F5344CB8AC3E}">
        <p14:creationId xmlns:p14="http://schemas.microsoft.com/office/powerpoint/2010/main" val="43269811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9B6EF81-C54E-7728-FA2C-479A1264B447}"/>
              </a:ext>
            </a:extLst>
          </p:cNvPr>
          <p:cNvSpPr>
            <a:spLocks noGrp="1"/>
          </p:cNvSpPr>
          <p:nvPr>
            <p:ph type="title"/>
          </p:nvPr>
        </p:nvSpPr>
        <p:spPr>
          <a:xfrm>
            <a:off x="373777" y="-80861"/>
            <a:ext cx="8203101" cy="1325563"/>
          </a:xfrm>
        </p:spPr>
        <p:txBody>
          <a:bodyPr>
            <a:normAutofit/>
          </a:bodyPr>
          <a:lstStyle/>
          <a:p>
            <a:r>
              <a:rPr lang="en-US" sz="3600" dirty="0">
                <a:latin typeface="Arial" panose="020B0604020202020204" pitchFamily="34" charset="0"/>
                <a:cs typeface="Arial" panose="020B0604020202020204" pitchFamily="34" charset="0"/>
              </a:rPr>
              <a:t>AI is not new and the time to act is now</a:t>
            </a:r>
          </a:p>
        </p:txBody>
      </p:sp>
      <p:cxnSp>
        <p:nvCxnSpPr>
          <p:cNvPr id="11" name="Straight Arrow Connector 10">
            <a:extLst>
              <a:ext uri="{FF2B5EF4-FFF2-40B4-BE49-F238E27FC236}">
                <a16:creationId xmlns:a16="http://schemas.microsoft.com/office/drawing/2014/main" id="{93C06582-F177-B951-2A32-B9172C04AFFC}"/>
              </a:ext>
            </a:extLst>
          </p:cNvPr>
          <p:cNvCxnSpPr>
            <a:cxnSpLocks/>
          </p:cNvCxnSpPr>
          <p:nvPr/>
        </p:nvCxnSpPr>
        <p:spPr bwMode="gray">
          <a:xfrm flipV="1">
            <a:off x="791471" y="2076593"/>
            <a:ext cx="0" cy="3252696"/>
          </a:xfrm>
          <a:prstGeom prst="straightConnector1">
            <a:avLst/>
          </a:prstGeom>
          <a:ln w="28575">
            <a:solidFill>
              <a:srgbClr val="B3B3B3"/>
            </a:solidFill>
            <a:headEnd/>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770FBA4-B991-83A5-60FC-C0DE8E10B7E8}"/>
              </a:ext>
            </a:extLst>
          </p:cNvPr>
          <p:cNvCxnSpPr>
            <a:cxnSpLocks/>
          </p:cNvCxnSpPr>
          <p:nvPr/>
        </p:nvCxnSpPr>
        <p:spPr bwMode="gray">
          <a:xfrm>
            <a:off x="781666" y="5325918"/>
            <a:ext cx="7360766" cy="3370"/>
          </a:xfrm>
          <a:prstGeom prst="straightConnector1">
            <a:avLst/>
          </a:prstGeom>
          <a:ln w="28575">
            <a:solidFill>
              <a:srgbClr val="B3B3B3"/>
            </a:solidFill>
            <a:headEnd/>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BA568393-ED8A-8830-4604-DA4955A486B2}"/>
              </a:ext>
            </a:extLst>
          </p:cNvPr>
          <p:cNvSpPr txBox="1"/>
          <p:nvPr/>
        </p:nvSpPr>
        <p:spPr>
          <a:xfrm>
            <a:off x="765737" y="5763002"/>
            <a:ext cx="7130189" cy="322831"/>
          </a:xfrm>
          <a:prstGeom prst="rect">
            <a:avLst/>
          </a:prstGeom>
        </p:spPr>
        <p:txBody>
          <a:bodyPr vert="horz" wrap="square" lIns="0" tIns="0" rIns="0" bIns="0" rtlCol="0" anchor="b" anchorCtr="0">
            <a:noAutofit/>
          </a:bodyPr>
          <a:lstStyle/>
          <a:p>
            <a:r>
              <a:rPr lang="en-US" sz="1000" i="1" dirty="0"/>
              <a:t>Figure adapted from the “</a:t>
            </a:r>
            <a:r>
              <a:rPr lang="en-US" sz="1000" b="0" i="1" dirty="0">
                <a:solidFill>
                  <a:srgbClr val="111111"/>
                </a:solidFill>
                <a:effectLst/>
                <a:hlinkClick r:id="rId3"/>
              </a:rPr>
              <a:t>Reflection of the development history of AI</a:t>
            </a:r>
            <a:r>
              <a:rPr lang="en-US" sz="1000" b="0" i="1" dirty="0">
                <a:solidFill>
                  <a:srgbClr val="111111"/>
                </a:solidFill>
                <a:effectLst/>
              </a:rPr>
              <a:t>,” published in the</a:t>
            </a:r>
            <a:r>
              <a:rPr lang="en-US" sz="1000" i="1" dirty="0"/>
              <a:t> article “Artificial Intelligence in Product Lifecycle Management” by Wang et al. in 2021</a:t>
            </a:r>
          </a:p>
        </p:txBody>
      </p:sp>
      <p:cxnSp>
        <p:nvCxnSpPr>
          <p:cNvPr id="14" name="Straight Connector 13">
            <a:extLst>
              <a:ext uri="{FF2B5EF4-FFF2-40B4-BE49-F238E27FC236}">
                <a16:creationId xmlns:a16="http://schemas.microsoft.com/office/drawing/2014/main" id="{CF45FD6B-9E21-ADD4-D20E-D5DFC74CFDAF}"/>
              </a:ext>
            </a:extLst>
          </p:cNvPr>
          <p:cNvCxnSpPr>
            <a:cxnSpLocks/>
          </p:cNvCxnSpPr>
          <p:nvPr/>
        </p:nvCxnSpPr>
        <p:spPr bwMode="gray">
          <a:xfrm>
            <a:off x="7245404" y="2303902"/>
            <a:ext cx="0" cy="3010042"/>
          </a:xfrm>
          <a:prstGeom prst="line">
            <a:avLst/>
          </a:prstGeom>
          <a:noFill/>
          <a:ln w="15875" cap="rnd">
            <a:solidFill>
              <a:srgbClr val="999999"/>
            </a:solidFill>
            <a:prstDash val="dash"/>
            <a:round/>
            <a:headEnd/>
            <a:tailEnd/>
          </a:ln>
          <a:effectLst/>
        </p:spPr>
      </p:cxnSp>
      <p:cxnSp>
        <p:nvCxnSpPr>
          <p:cNvPr id="15" name="Straight Connector 14">
            <a:extLst>
              <a:ext uri="{FF2B5EF4-FFF2-40B4-BE49-F238E27FC236}">
                <a16:creationId xmlns:a16="http://schemas.microsoft.com/office/drawing/2014/main" id="{C597223F-C9C3-ABAE-3247-5F56B881DE27}"/>
              </a:ext>
            </a:extLst>
          </p:cNvPr>
          <p:cNvCxnSpPr>
            <a:cxnSpLocks/>
          </p:cNvCxnSpPr>
          <p:nvPr/>
        </p:nvCxnSpPr>
        <p:spPr bwMode="gray">
          <a:xfrm>
            <a:off x="3232261" y="2400020"/>
            <a:ext cx="0" cy="2925898"/>
          </a:xfrm>
          <a:prstGeom prst="line">
            <a:avLst/>
          </a:prstGeom>
          <a:noFill/>
          <a:ln w="15875" cap="rnd">
            <a:solidFill>
              <a:srgbClr val="999999"/>
            </a:solidFill>
            <a:prstDash val="dash"/>
            <a:round/>
            <a:headEnd/>
            <a:tailEnd/>
          </a:ln>
          <a:effectLst/>
        </p:spPr>
      </p:cxnSp>
      <p:cxnSp>
        <p:nvCxnSpPr>
          <p:cNvPr id="16" name="Straight Connector 15">
            <a:extLst>
              <a:ext uri="{FF2B5EF4-FFF2-40B4-BE49-F238E27FC236}">
                <a16:creationId xmlns:a16="http://schemas.microsoft.com/office/drawing/2014/main" id="{A7EEF6F7-D8E0-A14B-3FE5-AF5B82E4C8FA}"/>
              </a:ext>
            </a:extLst>
          </p:cNvPr>
          <p:cNvCxnSpPr>
            <a:cxnSpLocks/>
          </p:cNvCxnSpPr>
          <p:nvPr/>
        </p:nvCxnSpPr>
        <p:spPr bwMode="gray">
          <a:xfrm>
            <a:off x="2696830" y="2400020"/>
            <a:ext cx="0" cy="2942319"/>
          </a:xfrm>
          <a:prstGeom prst="line">
            <a:avLst/>
          </a:prstGeom>
          <a:noFill/>
          <a:ln w="15875" cap="rnd">
            <a:solidFill>
              <a:srgbClr val="999999"/>
            </a:solidFill>
            <a:prstDash val="dash"/>
            <a:round/>
            <a:headEnd/>
            <a:tailEnd/>
          </a:ln>
          <a:effectLst/>
        </p:spPr>
      </p:cxnSp>
      <p:cxnSp>
        <p:nvCxnSpPr>
          <p:cNvPr id="17" name="Straight Connector 16">
            <a:extLst>
              <a:ext uri="{FF2B5EF4-FFF2-40B4-BE49-F238E27FC236}">
                <a16:creationId xmlns:a16="http://schemas.microsoft.com/office/drawing/2014/main" id="{DB0461CC-6E9A-864B-9A74-C6CE6874FEA5}"/>
              </a:ext>
            </a:extLst>
          </p:cNvPr>
          <p:cNvCxnSpPr>
            <a:cxnSpLocks/>
          </p:cNvCxnSpPr>
          <p:nvPr/>
        </p:nvCxnSpPr>
        <p:spPr bwMode="gray">
          <a:xfrm>
            <a:off x="1484955" y="5277891"/>
            <a:ext cx="0" cy="91000"/>
          </a:xfrm>
          <a:prstGeom prst="line">
            <a:avLst/>
          </a:prstGeom>
          <a:ln w="19050">
            <a:headEnd/>
            <a:tailEn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2FDC4F1-122A-38F2-DABB-EF915394C11D}"/>
              </a:ext>
            </a:extLst>
          </p:cNvPr>
          <p:cNvCxnSpPr>
            <a:cxnSpLocks/>
          </p:cNvCxnSpPr>
          <p:nvPr/>
        </p:nvCxnSpPr>
        <p:spPr bwMode="gray">
          <a:xfrm>
            <a:off x="2409297" y="5277891"/>
            <a:ext cx="0" cy="91000"/>
          </a:xfrm>
          <a:prstGeom prst="line">
            <a:avLst/>
          </a:prstGeom>
          <a:ln w="19050">
            <a:headEnd/>
            <a:tailEn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781229B-87AB-26D4-998D-0A69CCB110BA}"/>
              </a:ext>
            </a:extLst>
          </p:cNvPr>
          <p:cNvCxnSpPr>
            <a:cxnSpLocks/>
          </p:cNvCxnSpPr>
          <p:nvPr/>
        </p:nvCxnSpPr>
        <p:spPr bwMode="gray">
          <a:xfrm>
            <a:off x="3232261" y="5277891"/>
            <a:ext cx="0" cy="91000"/>
          </a:xfrm>
          <a:prstGeom prst="line">
            <a:avLst/>
          </a:prstGeom>
          <a:ln w="19050">
            <a:headEnd/>
            <a:tailEn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79E3E43-51A0-DEFC-D96F-F4855015A8B4}"/>
              </a:ext>
            </a:extLst>
          </p:cNvPr>
          <p:cNvCxnSpPr>
            <a:cxnSpLocks/>
          </p:cNvCxnSpPr>
          <p:nvPr/>
        </p:nvCxnSpPr>
        <p:spPr bwMode="gray">
          <a:xfrm>
            <a:off x="4231822" y="5277891"/>
            <a:ext cx="0" cy="91000"/>
          </a:xfrm>
          <a:prstGeom prst="line">
            <a:avLst/>
          </a:prstGeom>
          <a:ln w="19050">
            <a:headEnd/>
            <a:tailEn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6B6E4F5-993F-928F-9A10-119A2F6EB4AD}"/>
              </a:ext>
            </a:extLst>
          </p:cNvPr>
          <p:cNvCxnSpPr>
            <a:cxnSpLocks/>
          </p:cNvCxnSpPr>
          <p:nvPr/>
        </p:nvCxnSpPr>
        <p:spPr bwMode="gray">
          <a:xfrm>
            <a:off x="5132676" y="5277891"/>
            <a:ext cx="0" cy="91000"/>
          </a:xfrm>
          <a:prstGeom prst="line">
            <a:avLst/>
          </a:prstGeom>
          <a:ln w="19050">
            <a:headEnd/>
            <a:tailEn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68725E8C-8033-8D72-632D-2560DFFFE102}"/>
              </a:ext>
            </a:extLst>
          </p:cNvPr>
          <p:cNvCxnSpPr>
            <a:cxnSpLocks/>
          </p:cNvCxnSpPr>
          <p:nvPr/>
        </p:nvCxnSpPr>
        <p:spPr bwMode="gray">
          <a:xfrm>
            <a:off x="6040045" y="5277891"/>
            <a:ext cx="0" cy="91000"/>
          </a:xfrm>
          <a:prstGeom prst="line">
            <a:avLst/>
          </a:prstGeom>
          <a:ln w="19050">
            <a:headEnd/>
            <a:tailEn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CF6302C-BAB3-E5DC-D4CD-42C954A0059E}"/>
              </a:ext>
            </a:extLst>
          </p:cNvPr>
          <p:cNvCxnSpPr>
            <a:cxnSpLocks/>
          </p:cNvCxnSpPr>
          <p:nvPr/>
        </p:nvCxnSpPr>
        <p:spPr bwMode="gray">
          <a:xfrm>
            <a:off x="7012258" y="5277891"/>
            <a:ext cx="0" cy="91000"/>
          </a:xfrm>
          <a:prstGeom prst="line">
            <a:avLst/>
          </a:prstGeom>
          <a:ln w="19050">
            <a:headEnd/>
            <a:tailEn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ADD6101-0C8B-01C4-6D85-8300EF90490B}"/>
              </a:ext>
            </a:extLst>
          </p:cNvPr>
          <p:cNvCxnSpPr>
            <a:cxnSpLocks/>
          </p:cNvCxnSpPr>
          <p:nvPr/>
        </p:nvCxnSpPr>
        <p:spPr bwMode="gray">
          <a:xfrm>
            <a:off x="7862487" y="5277891"/>
            <a:ext cx="0" cy="91000"/>
          </a:xfrm>
          <a:prstGeom prst="line">
            <a:avLst/>
          </a:prstGeom>
          <a:ln w="19050">
            <a:headEnd/>
            <a:tailEnd/>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4FFDF74-C31E-A3CC-2C9C-7490AA61C7A1}"/>
              </a:ext>
            </a:extLst>
          </p:cNvPr>
          <p:cNvSpPr txBox="1"/>
          <p:nvPr/>
        </p:nvSpPr>
        <p:spPr>
          <a:xfrm>
            <a:off x="622862" y="5373566"/>
            <a:ext cx="358134" cy="125850"/>
          </a:xfrm>
          <a:prstGeom prst="rect">
            <a:avLst/>
          </a:prstGeom>
        </p:spPr>
        <p:txBody>
          <a:bodyPr vert="horz" wrap="square" lIns="0" tIns="0" rIns="0" bIns="0" rtlCol="0" anchor="t" anchorCtr="0">
            <a:noAutofit/>
          </a:bodyPr>
          <a:lstStyle/>
          <a:p>
            <a:pPr algn="ctr"/>
            <a:r>
              <a:rPr lang="en-US" sz="1000" dirty="0">
                <a:latin typeface="Arial" panose="020B0604020202020204" pitchFamily="34" charset="0"/>
                <a:cs typeface="Arial" panose="020B0604020202020204" pitchFamily="34" charset="0"/>
              </a:rPr>
              <a:t>1956</a:t>
            </a:r>
          </a:p>
        </p:txBody>
      </p:sp>
      <p:sp>
        <p:nvSpPr>
          <p:cNvPr id="26" name="TextBox 25">
            <a:extLst>
              <a:ext uri="{FF2B5EF4-FFF2-40B4-BE49-F238E27FC236}">
                <a16:creationId xmlns:a16="http://schemas.microsoft.com/office/drawing/2014/main" id="{C04D353A-BC69-D135-626D-D5586C116938}"/>
              </a:ext>
            </a:extLst>
          </p:cNvPr>
          <p:cNvSpPr txBox="1"/>
          <p:nvPr/>
        </p:nvSpPr>
        <p:spPr>
          <a:xfrm>
            <a:off x="1314977" y="5373566"/>
            <a:ext cx="358134" cy="125850"/>
          </a:xfrm>
          <a:prstGeom prst="rect">
            <a:avLst/>
          </a:prstGeom>
        </p:spPr>
        <p:txBody>
          <a:bodyPr vert="horz" wrap="square" lIns="0" tIns="0" rIns="0" bIns="0" rtlCol="0" anchor="t" anchorCtr="0">
            <a:noAutofit/>
          </a:bodyPr>
          <a:lstStyle/>
          <a:p>
            <a:pPr algn="ctr"/>
            <a:r>
              <a:rPr lang="en-US" sz="1000" dirty="0">
                <a:latin typeface="Arial" panose="020B0604020202020204" pitchFamily="34" charset="0"/>
                <a:cs typeface="Arial" panose="020B0604020202020204" pitchFamily="34" charset="0"/>
              </a:rPr>
              <a:t>1960</a:t>
            </a:r>
          </a:p>
        </p:txBody>
      </p:sp>
      <p:sp>
        <p:nvSpPr>
          <p:cNvPr id="27" name="TextBox 26">
            <a:extLst>
              <a:ext uri="{FF2B5EF4-FFF2-40B4-BE49-F238E27FC236}">
                <a16:creationId xmlns:a16="http://schemas.microsoft.com/office/drawing/2014/main" id="{626E8D9D-AB5A-2D4A-0FDC-326030AFC110}"/>
              </a:ext>
            </a:extLst>
          </p:cNvPr>
          <p:cNvSpPr txBox="1"/>
          <p:nvPr/>
        </p:nvSpPr>
        <p:spPr>
          <a:xfrm>
            <a:off x="2233504" y="5373566"/>
            <a:ext cx="358134" cy="125850"/>
          </a:xfrm>
          <a:prstGeom prst="rect">
            <a:avLst/>
          </a:prstGeom>
        </p:spPr>
        <p:txBody>
          <a:bodyPr vert="horz" wrap="square" lIns="0" tIns="0" rIns="0" bIns="0" rtlCol="0" anchor="t" anchorCtr="0">
            <a:noAutofit/>
          </a:bodyPr>
          <a:lstStyle/>
          <a:p>
            <a:pPr algn="ctr"/>
            <a:r>
              <a:rPr lang="en-US" sz="1000" dirty="0">
                <a:latin typeface="Arial" panose="020B0604020202020204" pitchFamily="34" charset="0"/>
                <a:cs typeface="Arial" panose="020B0604020202020204" pitchFamily="34" charset="0"/>
              </a:rPr>
              <a:t>1970</a:t>
            </a:r>
          </a:p>
        </p:txBody>
      </p:sp>
      <p:sp>
        <p:nvSpPr>
          <p:cNvPr id="28" name="TextBox 27">
            <a:extLst>
              <a:ext uri="{FF2B5EF4-FFF2-40B4-BE49-F238E27FC236}">
                <a16:creationId xmlns:a16="http://schemas.microsoft.com/office/drawing/2014/main" id="{6915B59F-889E-926B-78E9-C867E2707755}"/>
              </a:ext>
            </a:extLst>
          </p:cNvPr>
          <p:cNvSpPr txBox="1"/>
          <p:nvPr/>
        </p:nvSpPr>
        <p:spPr>
          <a:xfrm>
            <a:off x="3055707" y="5373566"/>
            <a:ext cx="358134" cy="125850"/>
          </a:xfrm>
          <a:prstGeom prst="rect">
            <a:avLst/>
          </a:prstGeom>
        </p:spPr>
        <p:txBody>
          <a:bodyPr vert="horz" wrap="square" lIns="0" tIns="0" rIns="0" bIns="0" rtlCol="0" anchor="t" anchorCtr="0">
            <a:noAutofit/>
          </a:bodyPr>
          <a:lstStyle/>
          <a:p>
            <a:pPr algn="ctr"/>
            <a:r>
              <a:rPr lang="en-US" sz="1000" dirty="0">
                <a:latin typeface="Arial" panose="020B0604020202020204" pitchFamily="34" charset="0"/>
                <a:cs typeface="Arial" panose="020B0604020202020204" pitchFamily="34" charset="0"/>
              </a:rPr>
              <a:t>1980</a:t>
            </a:r>
          </a:p>
        </p:txBody>
      </p:sp>
      <p:sp>
        <p:nvSpPr>
          <p:cNvPr id="29" name="TextBox 28">
            <a:extLst>
              <a:ext uri="{FF2B5EF4-FFF2-40B4-BE49-F238E27FC236}">
                <a16:creationId xmlns:a16="http://schemas.microsoft.com/office/drawing/2014/main" id="{6C0AA222-DC3F-E241-C0A2-8F67474536F1}"/>
              </a:ext>
            </a:extLst>
          </p:cNvPr>
          <p:cNvSpPr txBox="1"/>
          <p:nvPr/>
        </p:nvSpPr>
        <p:spPr>
          <a:xfrm>
            <a:off x="4061400" y="5373566"/>
            <a:ext cx="358134" cy="125850"/>
          </a:xfrm>
          <a:prstGeom prst="rect">
            <a:avLst/>
          </a:prstGeom>
        </p:spPr>
        <p:txBody>
          <a:bodyPr vert="horz" wrap="square" lIns="0" tIns="0" rIns="0" bIns="0" rtlCol="0" anchor="t" anchorCtr="0">
            <a:noAutofit/>
          </a:bodyPr>
          <a:lstStyle/>
          <a:p>
            <a:pPr algn="ctr"/>
            <a:r>
              <a:rPr lang="en-US" sz="1000" dirty="0">
                <a:latin typeface="Arial" panose="020B0604020202020204" pitchFamily="34" charset="0"/>
                <a:cs typeface="Arial" panose="020B0604020202020204" pitchFamily="34" charset="0"/>
              </a:rPr>
              <a:t>1990</a:t>
            </a:r>
          </a:p>
        </p:txBody>
      </p:sp>
      <p:sp>
        <p:nvSpPr>
          <p:cNvPr id="30" name="TextBox 29">
            <a:extLst>
              <a:ext uri="{FF2B5EF4-FFF2-40B4-BE49-F238E27FC236}">
                <a16:creationId xmlns:a16="http://schemas.microsoft.com/office/drawing/2014/main" id="{8E5C8D94-41A1-92D7-610D-182F01A2ED9E}"/>
              </a:ext>
            </a:extLst>
          </p:cNvPr>
          <p:cNvSpPr txBox="1"/>
          <p:nvPr/>
        </p:nvSpPr>
        <p:spPr>
          <a:xfrm>
            <a:off x="4956313" y="5373566"/>
            <a:ext cx="358134" cy="125850"/>
          </a:xfrm>
          <a:prstGeom prst="rect">
            <a:avLst/>
          </a:prstGeom>
        </p:spPr>
        <p:txBody>
          <a:bodyPr vert="horz" wrap="square" lIns="0" tIns="0" rIns="0" bIns="0" rtlCol="0" anchor="t" anchorCtr="0">
            <a:noAutofit/>
          </a:bodyPr>
          <a:lstStyle/>
          <a:p>
            <a:pPr algn="ctr"/>
            <a:r>
              <a:rPr lang="en-US" sz="1000" dirty="0">
                <a:latin typeface="Arial" panose="020B0604020202020204" pitchFamily="34" charset="0"/>
                <a:cs typeface="Arial" panose="020B0604020202020204" pitchFamily="34" charset="0"/>
              </a:rPr>
              <a:t>2000</a:t>
            </a:r>
          </a:p>
        </p:txBody>
      </p:sp>
      <p:sp>
        <p:nvSpPr>
          <p:cNvPr id="31" name="TextBox 30">
            <a:extLst>
              <a:ext uri="{FF2B5EF4-FFF2-40B4-BE49-F238E27FC236}">
                <a16:creationId xmlns:a16="http://schemas.microsoft.com/office/drawing/2014/main" id="{11FEE6D9-E705-E7B5-448F-F43D89E67188}"/>
              </a:ext>
            </a:extLst>
          </p:cNvPr>
          <p:cNvSpPr txBox="1"/>
          <p:nvPr/>
        </p:nvSpPr>
        <p:spPr>
          <a:xfrm>
            <a:off x="5865754" y="5373566"/>
            <a:ext cx="358134" cy="125850"/>
          </a:xfrm>
          <a:prstGeom prst="rect">
            <a:avLst/>
          </a:prstGeom>
        </p:spPr>
        <p:txBody>
          <a:bodyPr vert="horz" wrap="square" lIns="0" tIns="0" rIns="0" bIns="0" rtlCol="0" anchor="t" anchorCtr="0">
            <a:noAutofit/>
          </a:bodyPr>
          <a:lstStyle/>
          <a:p>
            <a:pPr algn="ctr"/>
            <a:r>
              <a:rPr lang="en-US" sz="1000" dirty="0">
                <a:latin typeface="Arial" panose="020B0604020202020204" pitchFamily="34" charset="0"/>
                <a:cs typeface="Arial" panose="020B0604020202020204" pitchFamily="34" charset="0"/>
              </a:rPr>
              <a:t>2010</a:t>
            </a:r>
          </a:p>
        </p:txBody>
      </p:sp>
      <p:sp>
        <p:nvSpPr>
          <p:cNvPr id="32" name="TextBox 31">
            <a:extLst>
              <a:ext uri="{FF2B5EF4-FFF2-40B4-BE49-F238E27FC236}">
                <a16:creationId xmlns:a16="http://schemas.microsoft.com/office/drawing/2014/main" id="{7512FDB6-7FAF-1726-D327-CC7D588F0223}"/>
              </a:ext>
            </a:extLst>
          </p:cNvPr>
          <p:cNvSpPr txBox="1"/>
          <p:nvPr/>
        </p:nvSpPr>
        <p:spPr>
          <a:xfrm>
            <a:off x="6834732" y="5373566"/>
            <a:ext cx="358134" cy="125850"/>
          </a:xfrm>
          <a:prstGeom prst="rect">
            <a:avLst/>
          </a:prstGeom>
        </p:spPr>
        <p:txBody>
          <a:bodyPr vert="horz" wrap="square" lIns="0" tIns="0" rIns="0" bIns="0" rtlCol="0" anchor="t" anchorCtr="0">
            <a:noAutofit/>
          </a:bodyPr>
          <a:lstStyle/>
          <a:p>
            <a:pPr algn="ctr"/>
            <a:r>
              <a:rPr lang="en-US" sz="1000" dirty="0">
                <a:latin typeface="Arial" panose="020B0604020202020204" pitchFamily="34" charset="0"/>
                <a:cs typeface="Arial" panose="020B0604020202020204" pitchFamily="34" charset="0"/>
              </a:rPr>
              <a:t>2020</a:t>
            </a:r>
          </a:p>
        </p:txBody>
      </p:sp>
      <p:sp>
        <p:nvSpPr>
          <p:cNvPr id="33" name="TextBox 32">
            <a:extLst>
              <a:ext uri="{FF2B5EF4-FFF2-40B4-BE49-F238E27FC236}">
                <a16:creationId xmlns:a16="http://schemas.microsoft.com/office/drawing/2014/main" id="{DE81D93D-4EB9-3AB6-550F-BE822EBC189A}"/>
              </a:ext>
            </a:extLst>
          </p:cNvPr>
          <p:cNvSpPr txBox="1"/>
          <p:nvPr/>
        </p:nvSpPr>
        <p:spPr>
          <a:xfrm>
            <a:off x="7684200" y="5373566"/>
            <a:ext cx="358134" cy="125850"/>
          </a:xfrm>
          <a:prstGeom prst="rect">
            <a:avLst/>
          </a:prstGeom>
        </p:spPr>
        <p:txBody>
          <a:bodyPr vert="horz" wrap="square" lIns="0" tIns="0" rIns="0" bIns="0" rtlCol="0" anchor="t" anchorCtr="0">
            <a:noAutofit/>
          </a:bodyPr>
          <a:lstStyle/>
          <a:p>
            <a:pPr algn="ctr"/>
            <a:r>
              <a:rPr lang="en-US" sz="1000" dirty="0">
                <a:latin typeface="Arial" panose="020B0604020202020204" pitchFamily="34" charset="0"/>
                <a:cs typeface="Arial" panose="020B0604020202020204" pitchFamily="34" charset="0"/>
              </a:rPr>
              <a:t>2030</a:t>
            </a:r>
          </a:p>
        </p:txBody>
      </p:sp>
      <p:cxnSp>
        <p:nvCxnSpPr>
          <p:cNvPr id="34" name="Straight Connector 33">
            <a:extLst>
              <a:ext uri="{FF2B5EF4-FFF2-40B4-BE49-F238E27FC236}">
                <a16:creationId xmlns:a16="http://schemas.microsoft.com/office/drawing/2014/main" id="{FAF63B08-C832-74AA-AD87-C859C555EB67}"/>
              </a:ext>
            </a:extLst>
          </p:cNvPr>
          <p:cNvCxnSpPr>
            <a:cxnSpLocks/>
          </p:cNvCxnSpPr>
          <p:nvPr/>
        </p:nvCxnSpPr>
        <p:spPr bwMode="gray">
          <a:xfrm>
            <a:off x="4105028" y="2400020"/>
            <a:ext cx="0" cy="2925898"/>
          </a:xfrm>
          <a:prstGeom prst="line">
            <a:avLst/>
          </a:prstGeom>
          <a:noFill/>
          <a:ln w="15875" cap="rnd">
            <a:solidFill>
              <a:srgbClr val="999999"/>
            </a:solidFill>
            <a:prstDash val="dash"/>
            <a:round/>
            <a:headEnd/>
            <a:tailEnd/>
          </a:ln>
          <a:effectLst/>
        </p:spPr>
      </p:cxnSp>
      <p:cxnSp>
        <p:nvCxnSpPr>
          <p:cNvPr id="35" name="Straight Connector 34">
            <a:extLst>
              <a:ext uri="{FF2B5EF4-FFF2-40B4-BE49-F238E27FC236}">
                <a16:creationId xmlns:a16="http://schemas.microsoft.com/office/drawing/2014/main" id="{48F5299F-0545-F2FE-FDCB-4CA7C0BC1B95}"/>
              </a:ext>
            </a:extLst>
          </p:cNvPr>
          <p:cNvCxnSpPr>
            <a:cxnSpLocks/>
          </p:cNvCxnSpPr>
          <p:nvPr/>
        </p:nvCxnSpPr>
        <p:spPr bwMode="gray">
          <a:xfrm>
            <a:off x="5113982" y="2400020"/>
            <a:ext cx="11135" cy="2925898"/>
          </a:xfrm>
          <a:prstGeom prst="line">
            <a:avLst/>
          </a:prstGeom>
          <a:noFill/>
          <a:ln w="15875" cap="rnd">
            <a:solidFill>
              <a:srgbClr val="999999"/>
            </a:solidFill>
            <a:prstDash val="dash"/>
            <a:round/>
            <a:headEnd/>
            <a:tailEnd/>
          </a:ln>
          <a:effectLst/>
        </p:spPr>
      </p:cxnSp>
      <p:sp>
        <p:nvSpPr>
          <p:cNvPr id="36" name="Oval 35">
            <a:extLst>
              <a:ext uri="{FF2B5EF4-FFF2-40B4-BE49-F238E27FC236}">
                <a16:creationId xmlns:a16="http://schemas.microsoft.com/office/drawing/2014/main" id="{AAB874EE-A2AB-6E5B-8866-88524B467FD5}"/>
              </a:ext>
            </a:extLst>
          </p:cNvPr>
          <p:cNvSpPr/>
          <p:nvPr/>
        </p:nvSpPr>
        <p:spPr bwMode="gray">
          <a:xfrm>
            <a:off x="751377" y="5264978"/>
            <a:ext cx="95538" cy="95538"/>
          </a:xfrm>
          <a:prstGeom prst="ellipse">
            <a:avLst/>
          </a:prstGeom>
          <a:solidFill>
            <a:schemeClr val="bg1"/>
          </a:solidFill>
          <a:ln w="19050" algn="ctr">
            <a:solidFill>
              <a:schemeClr val="accent6">
                <a:lumMod val="75000"/>
              </a:schemeClr>
            </a:solidFill>
            <a:miter lim="800000"/>
            <a:headEnd/>
            <a:tailEnd/>
          </a:ln>
          <a:effectLst/>
        </p:spPr>
        <p:txBody>
          <a:bodyPr lIns="63500" tIns="0" rIns="64800" bIns="0" rtlCol="0" anchor="ctr"/>
          <a:lstStyle/>
          <a:p>
            <a:pPr algn="ctr">
              <a:spcBef>
                <a:spcPct val="0"/>
              </a:spcBef>
              <a:buClrTx/>
              <a:buSzPct val="90000"/>
            </a:pPr>
            <a:endParaRPr lang="en-US" sz="1600" b="1" dirty="0">
              <a:latin typeface="Arial" panose="020B0604020202020204" pitchFamily="34" charset="0"/>
              <a:cs typeface="Arial" panose="020B0604020202020204" pitchFamily="34" charset="0"/>
            </a:endParaRPr>
          </a:p>
        </p:txBody>
      </p:sp>
      <p:sp>
        <p:nvSpPr>
          <p:cNvPr id="37" name="Freeform: Shape 36">
            <a:extLst>
              <a:ext uri="{FF2B5EF4-FFF2-40B4-BE49-F238E27FC236}">
                <a16:creationId xmlns:a16="http://schemas.microsoft.com/office/drawing/2014/main" id="{E31FAE4A-0FDC-3D55-52A8-01A65DE4A2CE}"/>
              </a:ext>
            </a:extLst>
          </p:cNvPr>
          <p:cNvSpPr/>
          <p:nvPr/>
        </p:nvSpPr>
        <p:spPr bwMode="gray">
          <a:xfrm>
            <a:off x="7294877" y="1806480"/>
            <a:ext cx="208667" cy="593541"/>
          </a:xfrm>
          <a:custGeom>
            <a:avLst/>
            <a:gdLst>
              <a:gd name="connsiteX0" fmla="*/ 0 w 170916"/>
              <a:gd name="connsiteY0" fmla="*/ 444381 h 444381"/>
              <a:gd name="connsiteX1" fmla="*/ 102550 w 170916"/>
              <a:gd name="connsiteY1" fmla="*/ 239282 h 444381"/>
              <a:gd name="connsiteX2" fmla="*/ 170916 w 170916"/>
              <a:gd name="connsiteY2" fmla="*/ 0 h 444381"/>
              <a:gd name="connsiteX3" fmla="*/ 170916 w 170916"/>
              <a:gd name="connsiteY3" fmla="*/ 0 h 444381"/>
              <a:gd name="connsiteX4" fmla="*/ 170916 w 170916"/>
              <a:gd name="connsiteY4" fmla="*/ 0 h 44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16" h="444381">
                <a:moveTo>
                  <a:pt x="0" y="444381"/>
                </a:moveTo>
                <a:cubicBezTo>
                  <a:pt x="37032" y="378863"/>
                  <a:pt x="74064" y="313345"/>
                  <a:pt x="102550" y="239282"/>
                </a:cubicBezTo>
                <a:cubicBezTo>
                  <a:pt x="131036" y="165218"/>
                  <a:pt x="170916" y="0"/>
                  <a:pt x="170916" y="0"/>
                </a:cubicBezTo>
                <a:lnTo>
                  <a:pt x="170916" y="0"/>
                </a:lnTo>
                <a:lnTo>
                  <a:pt x="170916" y="0"/>
                </a:lnTo>
              </a:path>
            </a:pathLst>
          </a:custGeom>
          <a:noFill/>
          <a:ln w="34925" cap="rnd" algn="ctr">
            <a:solidFill>
              <a:schemeClr val="tx1"/>
            </a:solidFill>
            <a:prstDash val="sysDot"/>
            <a:round/>
            <a:headEnd/>
            <a:tailEnd type="arrow" w="lg" len="med"/>
          </a:ln>
          <a:effectLst/>
        </p:spPr>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F44A2F3A-D666-B840-AA85-87CEB2D4A3AE}"/>
              </a:ext>
            </a:extLst>
          </p:cNvPr>
          <p:cNvSpPr txBox="1"/>
          <p:nvPr/>
        </p:nvSpPr>
        <p:spPr>
          <a:xfrm>
            <a:off x="5865754" y="3832191"/>
            <a:ext cx="938543" cy="374941"/>
          </a:xfrm>
          <a:prstGeom prst="rect">
            <a:avLst/>
          </a:prstGeom>
        </p:spPr>
        <p:txBody>
          <a:bodyPr vert="horz" wrap="square" lIns="0" tIns="0" rIns="0" bIns="0" rtlCol="0" anchor="t" anchorCtr="0">
            <a:noAutofit/>
          </a:bodyPr>
          <a:lstStyle>
            <a:defPPr>
              <a:defRPr lang="en-US"/>
            </a:defPPr>
            <a:lvl1pPr algn="ctr">
              <a:defRPr sz="600">
                <a:solidFill>
                  <a:srgbClr val="FF0000"/>
                </a:solidFill>
                <a:latin typeface="Times New Roman" panose="02020603050405020304" pitchFamily="18" charset="0"/>
                <a:cs typeface="Times New Roman" panose="02020603050405020304" pitchFamily="18" charset="0"/>
              </a:defRPr>
            </a:lvl1pPr>
          </a:lstStyle>
          <a:p>
            <a:r>
              <a:rPr lang="en-GB" sz="1000" dirty="0">
                <a:solidFill>
                  <a:schemeClr val="tx1"/>
                </a:solidFill>
                <a:latin typeface="Arial" panose="020B0604020202020204" pitchFamily="34" charset="0"/>
                <a:cs typeface="Arial" panose="020B0604020202020204" pitchFamily="34" charset="0"/>
              </a:rPr>
              <a:t>AI (deep learning) takes off with cloud computing, and big data</a:t>
            </a:r>
          </a:p>
        </p:txBody>
      </p:sp>
      <p:cxnSp>
        <p:nvCxnSpPr>
          <p:cNvPr id="40" name="Straight Arrow Connector 39">
            <a:extLst>
              <a:ext uri="{FF2B5EF4-FFF2-40B4-BE49-F238E27FC236}">
                <a16:creationId xmlns:a16="http://schemas.microsoft.com/office/drawing/2014/main" id="{AB5ED593-C738-938C-825C-F2E887CACB09}"/>
              </a:ext>
            </a:extLst>
          </p:cNvPr>
          <p:cNvCxnSpPr>
            <a:cxnSpLocks/>
          </p:cNvCxnSpPr>
          <p:nvPr/>
        </p:nvCxnSpPr>
        <p:spPr bwMode="gray">
          <a:xfrm>
            <a:off x="791471" y="3208911"/>
            <a:ext cx="1905359" cy="0"/>
          </a:xfrm>
          <a:prstGeom prst="straightConnector1">
            <a:avLst/>
          </a:prstGeom>
          <a:noFill/>
          <a:ln w="15875">
            <a:solidFill>
              <a:schemeClr val="tx1"/>
            </a:solidFill>
            <a:round/>
            <a:headEnd type="triangle"/>
            <a:tailEnd type="triangle"/>
          </a:ln>
          <a:effectLst/>
        </p:spPr>
      </p:cxnSp>
      <p:cxnSp>
        <p:nvCxnSpPr>
          <p:cNvPr id="41" name="Straight Arrow Connector 40">
            <a:extLst>
              <a:ext uri="{FF2B5EF4-FFF2-40B4-BE49-F238E27FC236}">
                <a16:creationId xmlns:a16="http://schemas.microsoft.com/office/drawing/2014/main" id="{9BCE768E-870D-3FB8-980B-E68E3B6A9085}"/>
              </a:ext>
            </a:extLst>
          </p:cNvPr>
          <p:cNvCxnSpPr>
            <a:cxnSpLocks/>
          </p:cNvCxnSpPr>
          <p:nvPr/>
        </p:nvCxnSpPr>
        <p:spPr bwMode="gray">
          <a:xfrm>
            <a:off x="2696830" y="3208911"/>
            <a:ext cx="535430" cy="0"/>
          </a:xfrm>
          <a:prstGeom prst="straightConnector1">
            <a:avLst/>
          </a:prstGeom>
          <a:noFill/>
          <a:ln w="15875">
            <a:solidFill>
              <a:schemeClr val="tx1"/>
            </a:solidFill>
            <a:round/>
            <a:headEnd type="triangle"/>
            <a:tailEnd type="triangle"/>
          </a:ln>
          <a:effectLst/>
        </p:spPr>
      </p:cxnSp>
      <p:cxnSp>
        <p:nvCxnSpPr>
          <p:cNvPr id="42" name="Straight Arrow Connector 41">
            <a:extLst>
              <a:ext uri="{FF2B5EF4-FFF2-40B4-BE49-F238E27FC236}">
                <a16:creationId xmlns:a16="http://schemas.microsoft.com/office/drawing/2014/main" id="{1A455E2A-1C94-7731-7246-637AAA58D7EC}"/>
              </a:ext>
            </a:extLst>
          </p:cNvPr>
          <p:cNvCxnSpPr>
            <a:cxnSpLocks/>
          </p:cNvCxnSpPr>
          <p:nvPr/>
        </p:nvCxnSpPr>
        <p:spPr bwMode="gray">
          <a:xfrm>
            <a:off x="3232261" y="3208911"/>
            <a:ext cx="872767" cy="0"/>
          </a:xfrm>
          <a:prstGeom prst="straightConnector1">
            <a:avLst/>
          </a:prstGeom>
          <a:noFill/>
          <a:ln w="15875">
            <a:solidFill>
              <a:schemeClr val="tx1"/>
            </a:solidFill>
            <a:round/>
            <a:headEnd type="triangle"/>
            <a:tailEnd type="triangle"/>
          </a:ln>
          <a:effectLst/>
        </p:spPr>
      </p:cxnSp>
      <p:cxnSp>
        <p:nvCxnSpPr>
          <p:cNvPr id="43" name="Straight Arrow Connector 42">
            <a:extLst>
              <a:ext uri="{FF2B5EF4-FFF2-40B4-BE49-F238E27FC236}">
                <a16:creationId xmlns:a16="http://schemas.microsoft.com/office/drawing/2014/main" id="{EB28CD78-F30C-155A-E2EB-25A082DA690B}"/>
              </a:ext>
            </a:extLst>
          </p:cNvPr>
          <p:cNvCxnSpPr>
            <a:cxnSpLocks/>
          </p:cNvCxnSpPr>
          <p:nvPr/>
        </p:nvCxnSpPr>
        <p:spPr bwMode="gray">
          <a:xfrm>
            <a:off x="4105028" y="3208911"/>
            <a:ext cx="1027649" cy="0"/>
          </a:xfrm>
          <a:prstGeom prst="straightConnector1">
            <a:avLst/>
          </a:prstGeom>
          <a:noFill/>
          <a:ln w="15875">
            <a:solidFill>
              <a:schemeClr val="tx1"/>
            </a:solidFill>
            <a:round/>
            <a:headEnd type="triangle"/>
            <a:tailEnd type="triangle"/>
          </a:ln>
          <a:effectLst/>
        </p:spPr>
      </p:cxnSp>
      <p:cxnSp>
        <p:nvCxnSpPr>
          <p:cNvPr id="44" name="Straight Arrow Connector 43">
            <a:extLst>
              <a:ext uri="{FF2B5EF4-FFF2-40B4-BE49-F238E27FC236}">
                <a16:creationId xmlns:a16="http://schemas.microsoft.com/office/drawing/2014/main" id="{CFDD2997-6BD6-9844-8EF7-BB40B43761E5}"/>
              </a:ext>
            </a:extLst>
          </p:cNvPr>
          <p:cNvCxnSpPr>
            <a:cxnSpLocks/>
          </p:cNvCxnSpPr>
          <p:nvPr/>
        </p:nvCxnSpPr>
        <p:spPr bwMode="gray">
          <a:xfrm>
            <a:off x="5121542" y="2450862"/>
            <a:ext cx="2213828" cy="0"/>
          </a:xfrm>
          <a:prstGeom prst="straightConnector1">
            <a:avLst/>
          </a:prstGeom>
          <a:noFill/>
          <a:ln w="15875">
            <a:solidFill>
              <a:schemeClr val="tx1"/>
            </a:solidFill>
            <a:round/>
            <a:headEnd type="triangle"/>
            <a:tailEnd type="triangle"/>
          </a:ln>
          <a:effectLst/>
        </p:spPr>
      </p:cxnSp>
      <p:sp>
        <p:nvSpPr>
          <p:cNvPr id="45" name="TextBox 44">
            <a:extLst>
              <a:ext uri="{FF2B5EF4-FFF2-40B4-BE49-F238E27FC236}">
                <a16:creationId xmlns:a16="http://schemas.microsoft.com/office/drawing/2014/main" id="{14F5B94A-FB47-F3DB-8DE4-08380F289980}"/>
              </a:ext>
            </a:extLst>
          </p:cNvPr>
          <p:cNvSpPr txBox="1"/>
          <p:nvPr/>
        </p:nvSpPr>
        <p:spPr>
          <a:xfrm>
            <a:off x="1444340" y="3074926"/>
            <a:ext cx="627335" cy="287069"/>
          </a:xfrm>
          <a:prstGeom prst="rect">
            <a:avLst/>
          </a:prstGeom>
          <a:solidFill>
            <a:schemeClr val="bg1"/>
          </a:solidFill>
        </p:spPr>
        <p:txBody>
          <a:bodyPr vert="horz" wrap="square" lIns="0" tIns="0" rIns="0" bIns="0" rtlCol="0" anchor="t" anchorCtr="0">
            <a:noAutofit/>
          </a:bodyPr>
          <a:lstStyle/>
          <a:p>
            <a:pPr algn="ctr"/>
            <a:r>
              <a:rPr lang="en-US" sz="1000" dirty="0">
                <a:latin typeface="Arial" panose="020B0604020202020204" pitchFamily="34" charset="0"/>
                <a:cs typeface="Arial" panose="020B0604020202020204" pitchFamily="34" charset="0"/>
              </a:rPr>
              <a:t>The first </a:t>
            </a:r>
          </a:p>
          <a:p>
            <a:pPr algn="ctr"/>
            <a:r>
              <a:rPr lang="en-US" sz="1000" dirty="0">
                <a:latin typeface="Arial" panose="020B0604020202020204" pitchFamily="34" charset="0"/>
                <a:cs typeface="Arial" panose="020B0604020202020204" pitchFamily="34" charset="0"/>
              </a:rPr>
              <a:t>golden age</a:t>
            </a:r>
          </a:p>
        </p:txBody>
      </p:sp>
      <p:sp>
        <p:nvSpPr>
          <p:cNvPr id="46" name="TextBox 45">
            <a:extLst>
              <a:ext uri="{FF2B5EF4-FFF2-40B4-BE49-F238E27FC236}">
                <a16:creationId xmlns:a16="http://schemas.microsoft.com/office/drawing/2014/main" id="{6D9E4494-63A7-D3FA-B438-3988D3719B34}"/>
              </a:ext>
            </a:extLst>
          </p:cNvPr>
          <p:cNvSpPr txBox="1"/>
          <p:nvPr/>
        </p:nvSpPr>
        <p:spPr>
          <a:xfrm>
            <a:off x="3439904" y="3009622"/>
            <a:ext cx="451060" cy="467106"/>
          </a:xfrm>
          <a:prstGeom prst="rect">
            <a:avLst/>
          </a:prstGeom>
          <a:solidFill>
            <a:schemeClr val="bg1"/>
          </a:solidFill>
        </p:spPr>
        <p:txBody>
          <a:bodyPr vert="horz" wrap="square" lIns="0" tIns="0" rIns="0" bIns="0" rtlCol="0" anchor="t" anchorCtr="0">
            <a:noAutofit/>
          </a:bodyPr>
          <a:lstStyle/>
          <a:p>
            <a:pPr algn="ctr"/>
            <a:r>
              <a:rPr lang="en-US" sz="1000" dirty="0">
                <a:latin typeface="Arial" panose="020B0604020202020204" pitchFamily="34" charset="0"/>
                <a:cs typeface="Arial" panose="020B0604020202020204" pitchFamily="34" charset="0"/>
              </a:rPr>
              <a:t>The second surge</a:t>
            </a:r>
          </a:p>
        </p:txBody>
      </p:sp>
      <p:sp>
        <p:nvSpPr>
          <p:cNvPr id="47" name="TextBox 46">
            <a:extLst>
              <a:ext uri="{FF2B5EF4-FFF2-40B4-BE49-F238E27FC236}">
                <a16:creationId xmlns:a16="http://schemas.microsoft.com/office/drawing/2014/main" id="{BF9BA61B-746B-6488-F313-B5D2D64483A5}"/>
              </a:ext>
            </a:extLst>
          </p:cNvPr>
          <p:cNvSpPr txBox="1"/>
          <p:nvPr/>
        </p:nvSpPr>
        <p:spPr>
          <a:xfrm>
            <a:off x="4273044" y="2910172"/>
            <a:ext cx="627335" cy="597477"/>
          </a:xfrm>
          <a:prstGeom prst="rect">
            <a:avLst/>
          </a:prstGeom>
          <a:solidFill>
            <a:schemeClr val="bg1"/>
          </a:solidFill>
        </p:spPr>
        <p:txBody>
          <a:bodyPr vert="horz" wrap="square" lIns="0" tIns="0" rIns="0" bIns="0" rtlCol="0" anchor="t" anchorCtr="0">
            <a:noAutofit/>
          </a:bodyPr>
          <a:lstStyle/>
          <a:p>
            <a:pPr algn="ctr"/>
            <a:r>
              <a:rPr lang="en-US" sz="1000" dirty="0">
                <a:latin typeface="Arial" panose="020B0604020202020204" pitchFamily="34" charset="0"/>
                <a:cs typeface="Arial" panose="020B0604020202020204" pitchFamily="34" charset="0"/>
              </a:rPr>
              <a:t>The second significant decline</a:t>
            </a:r>
          </a:p>
        </p:txBody>
      </p:sp>
      <p:sp>
        <p:nvSpPr>
          <p:cNvPr id="48" name="TextBox 47">
            <a:extLst>
              <a:ext uri="{FF2B5EF4-FFF2-40B4-BE49-F238E27FC236}">
                <a16:creationId xmlns:a16="http://schemas.microsoft.com/office/drawing/2014/main" id="{77F56D57-DEA3-FC16-8AD0-C164D344B125}"/>
              </a:ext>
            </a:extLst>
          </p:cNvPr>
          <p:cNvSpPr txBox="1"/>
          <p:nvPr/>
        </p:nvSpPr>
        <p:spPr>
          <a:xfrm>
            <a:off x="5785411" y="2310042"/>
            <a:ext cx="627335" cy="262899"/>
          </a:xfrm>
          <a:prstGeom prst="rect">
            <a:avLst/>
          </a:prstGeom>
          <a:solidFill>
            <a:schemeClr val="bg1"/>
          </a:solidFill>
        </p:spPr>
        <p:txBody>
          <a:bodyPr vert="horz" wrap="square" lIns="0" tIns="0" rIns="0" bIns="0" rtlCol="0" anchor="t" anchorCtr="0">
            <a:noAutofit/>
          </a:bodyPr>
          <a:lstStyle/>
          <a:p>
            <a:pPr algn="ctr"/>
            <a:r>
              <a:rPr lang="en-US" sz="1000" dirty="0">
                <a:latin typeface="Arial" panose="020B0604020202020204" pitchFamily="34" charset="0"/>
                <a:cs typeface="Arial" panose="020B0604020202020204" pitchFamily="34" charset="0"/>
              </a:rPr>
              <a:t>The new upsurge</a:t>
            </a:r>
          </a:p>
        </p:txBody>
      </p:sp>
      <p:cxnSp>
        <p:nvCxnSpPr>
          <p:cNvPr id="49" name="Straight Arrow Connector 48">
            <a:extLst>
              <a:ext uri="{FF2B5EF4-FFF2-40B4-BE49-F238E27FC236}">
                <a16:creationId xmlns:a16="http://schemas.microsoft.com/office/drawing/2014/main" id="{A356D6EB-BD12-0802-645F-D666028252E3}"/>
              </a:ext>
            </a:extLst>
          </p:cNvPr>
          <p:cNvCxnSpPr>
            <a:cxnSpLocks/>
          </p:cNvCxnSpPr>
          <p:nvPr/>
        </p:nvCxnSpPr>
        <p:spPr bwMode="gray">
          <a:xfrm flipV="1">
            <a:off x="7344986" y="2444298"/>
            <a:ext cx="866789" cy="6564"/>
          </a:xfrm>
          <a:prstGeom prst="straightConnector1">
            <a:avLst/>
          </a:prstGeom>
          <a:noFill/>
          <a:ln w="19050">
            <a:solidFill>
              <a:schemeClr val="tx1"/>
            </a:solidFill>
            <a:round/>
            <a:headEnd/>
            <a:tailEnd type="triangle"/>
          </a:ln>
          <a:effectLst/>
        </p:spPr>
      </p:cxnSp>
      <p:sp>
        <p:nvSpPr>
          <p:cNvPr id="50" name="TextBox 49">
            <a:extLst>
              <a:ext uri="{FF2B5EF4-FFF2-40B4-BE49-F238E27FC236}">
                <a16:creationId xmlns:a16="http://schemas.microsoft.com/office/drawing/2014/main" id="{9019AADD-F342-0E24-9286-351F14468F4D}"/>
              </a:ext>
            </a:extLst>
          </p:cNvPr>
          <p:cNvSpPr txBox="1"/>
          <p:nvPr/>
        </p:nvSpPr>
        <p:spPr>
          <a:xfrm>
            <a:off x="7381133" y="2308188"/>
            <a:ext cx="714901" cy="308941"/>
          </a:xfrm>
          <a:prstGeom prst="rect">
            <a:avLst/>
          </a:prstGeom>
          <a:solidFill>
            <a:schemeClr val="bg1"/>
          </a:solidFill>
        </p:spPr>
        <p:txBody>
          <a:bodyPr vert="horz" wrap="square" lIns="0" tIns="0" rIns="0" bIns="0" rtlCol="0" anchor="t" anchorCtr="0">
            <a:noAutofit/>
          </a:bodyPr>
          <a:lstStyle/>
          <a:p>
            <a:pPr algn="ctr"/>
            <a:r>
              <a:rPr lang="en-US" sz="1000" b="1" dirty="0">
                <a:solidFill>
                  <a:schemeClr val="accent1"/>
                </a:solidFill>
                <a:latin typeface="Arial" panose="020B0604020202020204" pitchFamily="34" charset="0"/>
                <a:cs typeface="Arial" panose="020B0604020202020204" pitchFamily="34" charset="0"/>
              </a:rPr>
              <a:t>AI everywhere</a:t>
            </a:r>
          </a:p>
        </p:txBody>
      </p:sp>
      <p:sp>
        <p:nvSpPr>
          <p:cNvPr id="51" name="TextBox 50">
            <a:extLst>
              <a:ext uri="{FF2B5EF4-FFF2-40B4-BE49-F238E27FC236}">
                <a16:creationId xmlns:a16="http://schemas.microsoft.com/office/drawing/2014/main" id="{E0C8CCC6-E70C-FE05-92AD-A9A5F89F912B}"/>
              </a:ext>
            </a:extLst>
          </p:cNvPr>
          <p:cNvSpPr txBox="1"/>
          <p:nvPr/>
        </p:nvSpPr>
        <p:spPr>
          <a:xfrm>
            <a:off x="4133499" y="3595246"/>
            <a:ext cx="972921" cy="293144"/>
          </a:xfrm>
          <a:prstGeom prst="rect">
            <a:avLst/>
          </a:prstGeom>
          <a:solidFill>
            <a:srgbClr val="FFFFFF"/>
          </a:solidFill>
        </p:spPr>
        <p:txBody>
          <a:bodyPr vert="horz" wrap="square" lIns="0" tIns="0" rIns="0" bIns="0" rtlCol="0" anchor="t" anchorCtr="0">
            <a:noAutofit/>
          </a:bodyPr>
          <a:lstStyle>
            <a:defPPr>
              <a:defRPr lang="en-US"/>
            </a:defPPr>
            <a:lvl1pPr algn="ctr">
              <a:defRPr sz="600">
                <a:solidFill>
                  <a:srgbClr val="FF0000"/>
                </a:solidFill>
                <a:latin typeface="Times New Roman" panose="02020603050405020304" pitchFamily="18" charset="0"/>
                <a:cs typeface="Times New Roman" panose="02020603050405020304" pitchFamily="18" charset="0"/>
              </a:defRPr>
            </a:lvl1pPr>
          </a:lstStyle>
          <a:p>
            <a:r>
              <a:rPr lang="en-GB" sz="1000" dirty="0">
                <a:solidFill>
                  <a:schemeClr val="tx1"/>
                </a:solidFill>
                <a:latin typeface="Arial" panose="020B0604020202020204" pitchFamily="34" charset="0"/>
                <a:cs typeface="Arial" panose="020B0604020202020204" pitchFamily="34" charset="0"/>
              </a:rPr>
              <a:t>Bottlenecks of expert systems</a:t>
            </a:r>
          </a:p>
        </p:txBody>
      </p:sp>
      <p:sp>
        <p:nvSpPr>
          <p:cNvPr id="52" name="Freeform: Shape 51">
            <a:extLst>
              <a:ext uri="{FF2B5EF4-FFF2-40B4-BE49-F238E27FC236}">
                <a16:creationId xmlns:a16="http://schemas.microsoft.com/office/drawing/2014/main" id="{50B7FDF0-0E7C-D645-2DE6-00C6F737E828}"/>
              </a:ext>
            </a:extLst>
          </p:cNvPr>
          <p:cNvSpPr/>
          <p:nvPr/>
        </p:nvSpPr>
        <p:spPr bwMode="gray">
          <a:xfrm>
            <a:off x="819766" y="2431287"/>
            <a:ext cx="6439714" cy="2835045"/>
          </a:xfrm>
          <a:custGeom>
            <a:avLst/>
            <a:gdLst>
              <a:gd name="connsiteX0" fmla="*/ 0 w 7279690"/>
              <a:gd name="connsiteY0" fmla="*/ 3204839 h 3204839"/>
              <a:gd name="connsiteX1" fmla="*/ 1305018 w 7279690"/>
              <a:gd name="connsiteY1" fmla="*/ 2050742 h 3204839"/>
              <a:gd name="connsiteX2" fmla="*/ 2441360 w 7279690"/>
              <a:gd name="connsiteY2" fmla="*/ 2716567 h 3204839"/>
              <a:gd name="connsiteX3" fmla="*/ 3018408 w 7279690"/>
              <a:gd name="connsiteY3" fmla="*/ 2237173 h 3204839"/>
              <a:gd name="connsiteX4" fmla="*/ 3604334 w 7279690"/>
              <a:gd name="connsiteY4" fmla="*/ 1438182 h 3204839"/>
              <a:gd name="connsiteX5" fmla="*/ 4279037 w 7279690"/>
              <a:gd name="connsiteY5" fmla="*/ 2183907 h 3204839"/>
              <a:gd name="connsiteX6" fmla="*/ 5894773 w 7279690"/>
              <a:gd name="connsiteY6" fmla="*/ 1500326 h 3204839"/>
              <a:gd name="connsiteX7" fmla="*/ 7279690 w 7279690"/>
              <a:gd name="connsiteY7" fmla="*/ 0 h 320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690" h="3204839">
                <a:moveTo>
                  <a:pt x="0" y="3204839"/>
                </a:moveTo>
                <a:cubicBezTo>
                  <a:pt x="449062" y="2668480"/>
                  <a:pt x="898125" y="2132121"/>
                  <a:pt x="1305018" y="2050742"/>
                </a:cubicBezTo>
                <a:cubicBezTo>
                  <a:pt x="1711911" y="1969363"/>
                  <a:pt x="2155795" y="2685495"/>
                  <a:pt x="2441360" y="2716567"/>
                </a:cubicBezTo>
                <a:cubicBezTo>
                  <a:pt x="2726925" y="2747639"/>
                  <a:pt x="2824579" y="2450237"/>
                  <a:pt x="3018408" y="2237173"/>
                </a:cubicBezTo>
                <a:cubicBezTo>
                  <a:pt x="3212237" y="2024109"/>
                  <a:pt x="3394229" y="1447060"/>
                  <a:pt x="3604334" y="1438182"/>
                </a:cubicBezTo>
                <a:cubicBezTo>
                  <a:pt x="3814439" y="1429304"/>
                  <a:pt x="3897297" y="2173550"/>
                  <a:pt x="4279037" y="2183907"/>
                </a:cubicBezTo>
                <a:cubicBezTo>
                  <a:pt x="4660777" y="2194264"/>
                  <a:pt x="5394664" y="1864310"/>
                  <a:pt x="5894773" y="1500326"/>
                </a:cubicBezTo>
                <a:cubicBezTo>
                  <a:pt x="6394882" y="1136341"/>
                  <a:pt x="6837286" y="568170"/>
                  <a:pt x="7279690" y="0"/>
                </a:cubicBezTo>
              </a:path>
            </a:pathLst>
          </a:custGeom>
          <a:noFill/>
          <a:ln w="25400" algn="ctr">
            <a:gradFill flip="none" rotWithShape="1">
              <a:gsLst>
                <a:gs pos="0">
                  <a:srgbClr val="E31937"/>
                </a:gs>
                <a:gs pos="60000">
                  <a:srgbClr val="A82465"/>
                </a:gs>
                <a:gs pos="100000">
                  <a:srgbClr val="5236AB"/>
                </a:gs>
              </a:gsLst>
              <a:lin ang="0" scaled="1"/>
              <a:tileRect/>
            </a:gradFill>
            <a:miter lim="800000"/>
            <a:headEnd/>
            <a:tailEnd/>
          </a:ln>
          <a:effectLst/>
        </p:spPr>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935CE179-7244-5F2B-0C47-802040485481}"/>
              </a:ext>
            </a:extLst>
          </p:cNvPr>
          <p:cNvSpPr/>
          <p:nvPr/>
        </p:nvSpPr>
        <p:spPr bwMode="gray">
          <a:xfrm>
            <a:off x="3952558" y="3658659"/>
            <a:ext cx="95538" cy="95538"/>
          </a:xfrm>
          <a:prstGeom prst="ellipse">
            <a:avLst/>
          </a:prstGeom>
          <a:solidFill>
            <a:schemeClr val="bg1"/>
          </a:solidFill>
          <a:ln w="19050" algn="ctr">
            <a:solidFill>
              <a:srgbClr val="5236AB"/>
            </a:solidFill>
            <a:miter lim="800000"/>
            <a:headEnd/>
            <a:tailEnd/>
          </a:ln>
          <a:effectLst/>
        </p:spPr>
        <p:txBody>
          <a:bodyPr lIns="63500" tIns="0" rIns="64800" bIns="0" rtlCol="0" anchor="ctr"/>
          <a:lstStyle/>
          <a:p>
            <a:pPr algn="ctr">
              <a:spcBef>
                <a:spcPct val="0"/>
              </a:spcBef>
              <a:buClrTx/>
              <a:buSzPct val="90000"/>
            </a:pPr>
            <a:endParaRPr lang="en-US" sz="1000" b="1" dirty="0">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8F90F398-9CBC-BB88-1D90-B222EAA960CF}"/>
              </a:ext>
            </a:extLst>
          </p:cNvPr>
          <p:cNvSpPr/>
          <p:nvPr/>
        </p:nvSpPr>
        <p:spPr bwMode="gray">
          <a:xfrm>
            <a:off x="3185392" y="4695901"/>
            <a:ext cx="95538" cy="95538"/>
          </a:xfrm>
          <a:prstGeom prst="ellipse">
            <a:avLst/>
          </a:prstGeom>
          <a:solidFill>
            <a:schemeClr val="bg1"/>
          </a:solidFill>
          <a:ln w="19050" algn="ctr">
            <a:solidFill>
              <a:srgbClr val="5236AB"/>
            </a:solidFill>
            <a:miter lim="800000"/>
            <a:headEnd/>
            <a:tailEnd/>
          </a:ln>
          <a:effectLst/>
        </p:spPr>
        <p:txBody>
          <a:bodyPr lIns="63500" tIns="0" rIns="64800" bIns="0" rtlCol="0" anchor="ctr"/>
          <a:lstStyle/>
          <a:p>
            <a:pPr algn="ctr">
              <a:spcBef>
                <a:spcPct val="0"/>
              </a:spcBef>
              <a:buClrTx/>
              <a:buSzPct val="90000"/>
            </a:pPr>
            <a:endParaRPr lang="en-US" sz="1000" b="1" dirty="0">
              <a:latin typeface="Arial" panose="020B0604020202020204" pitchFamily="34" charset="0"/>
              <a:cs typeface="Arial" panose="020B0604020202020204" pitchFamily="34" charset="0"/>
            </a:endParaRPr>
          </a:p>
        </p:txBody>
      </p:sp>
      <p:sp>
        <p:nvSpPr>
          <p:cNvPr id="55" name="Oval 54">
            <a:extLst>
              <a:ext uri="{FF2B5EF4-FFF2-40B4-BE49-F238E27FC236}">
                <a16:creationId xmlns:a16="http://schemas.microsoft.com/office/drawing/2014/main" id="{A122D6CF-50C4-0986-0D5D-41B1C67709F6}"/>
              </a:ext>
            </a:extLst>
          </p:cNvPr>
          <p:cNvSpPr/>
          <p:nvPr/>
        </p:nvSpPr>
        <p:spPr bwMode="gray">
          <a:xfrm>
            <a:off x="2648812" y="4605169"/>
            <a:ext cx="95538" cy="95538"/>
          </a:xfrm>
          <a:prstGeom prst="ellipse">
            <a:avLst/>
          </a:prstGeom>
          <a:solidFill>
            <a:schemeClr val="bg1"/>
          </a:solidFill>
          <a:ln w="19050" algn="ctr">
            <a:solidFill>
              <a:srgbClr val="5236AB"/>
            </a:solidFill>
            <a:miter lim="800000"/>
            <a:headEnd/>
            <a:tailEnd/>
          </a:ln>
          <a:effectLst/>
        </p:spPr>
        <p:txBody>
          <a:bodyPr lIns="63500" tIns="0" rIns="64800" bIns="0" rtlCol="0" anchor="ctr"/>
          <a:lstStyle/>
          <a:p>
            <a:pPr algn="ctr">
              <a:spcBef>
                <a:spcPct val="0"/>
              </a:spcBef>
              <a:buClrTx/>
              <a:buSzPct val="90000"/>
            </a:pPr>
            <a:endParaRPr lang="en-US" sz="1000" b="1" dirty="0">
              <a:latin typeface="Arial" panose="020B0604020202020204" pitchFamily="34" charset="0"/>
              <a:cs typeface="Arial" panose="020B0604020202020204" pitchFamily="34" charset="0"/>
            </a:endParaRPr>
          </a:p>
        </p:txBody>
      </p:sp>
      <p:sp>
        <p:nvSpPr>
          <p:cNvPr id="56" name="Oval 55">
            <a:extLst>
              <a:ext uri="{FF2B5EF4-FFF2-40B4-BE49-F238E27FC236}">
                <a16:creationId xmlns:a16="http://schemas.microsoft.com/office/drawing/2014/main" id="{582DF2EC-DCC0-7A3D-A881-200567B79CE8}"/>
              </a:ext>
            </a:extLst>
          </p:cNvPr>
          <p:cNvSpPr/>
          <p:nvPr/>
        </p:nvSpPr>
        <p:spPr bwMode="gray">
          <a:xfrm>
            <a:off x="5075003" y="4190086"/>
            <a:ext cx="95538" cy="95538"/>
          </a:xfrm>
          <a:prstGeom prst="ellipse">
            <a:avLst/>
          </a:prstGeom>
          <a:solidFill>
            <a:schemeClr val="bg1"/>
          </a:solidFill>
          <a:ln w="19050" algn="ctr">
            <a:solidFill>
              <a:srgbClr val="5236AB"/>
            </a:solidFill>
            <a:miter lim="800000"/>
            <a:headEnd/>
            <a:tailEnd/>
          </a:ln>
          <a:effectLst/>
        </p:spPr>
        <p:txBody>
          <a:bodyPr lIns="63500" tIns="0" rIns="64800" bIns="0" rtlCol="0" anchor="ctr"/>
          <a:lstStyle/>
          <a:p>
            <a:pPr algn="ctr">
              <a:spcBef>
                <a:spcPct val="0"/>
              </a:spcBef>
              <a:buClrTx/>
              <a:buSzPct val="90000"/>
            </a:pPr>
            <a:endParaRPr lang="en-US" sz="1000" b="1" dirty="0">
              <a:latin typeface="Arial" panose="020B0604020202020204" pitchFamily="34" charset="0"/>
              <a:cs typeface="Arial" panose="020B0604020202020204" pitchFamily="34" charset="0"/>
            </a:endParaRPr>
          </a:p>
        </p:txBody>
      </p:sp>
      <p:sp>
        <p:nvSpPr>
          <p:cNvPr id="57" name="Oval 56">
            <a:extLst>
              <a:ext uri="{FF2B5EF4-FFF2-40B4-BE49-F238E27FC236}">
                <a16:creationId xmlns:a16="http://schemas.microsoft.com/office/drawing/2014/main" id="{5469C1DA-0F51-2816-6C19-4C91C6A86209}"/>
              </a:ext>
            </a:extLst>
          </p:cNvPr>
          <p:cNvSpPr/>
          <p:nvPr/>
        </p:nvSpPr>
        <p:spPr bwMode="gray">
          <a:xfrm>
            <a:off x="5978444" y="3722136"/>
            <a:ext cx="95538" cy="95538"/>
          </a:xfrm>
          <a:prstGeom prst="ellipse">
            <a:avLst/>
          </a:prstGeom>
          <a:solidFill>
            <a:schemeClr val="bg1"/>
          </a:solidFill>
          <a:ln w="19050" algn="ctr">
            <a:solidFill>
              <a:srgbClr val="5236AB"/>
            </a:solidFill>
            <a:miter lim="800000"/>
            <a:headEnd/>
            <a:tailEnd/>
          </a:ln>
          <a:effectLst/>
        </p:spPr>
        <p:txBody>
          <a:bodyPr lIns="63500" tIns="0" rIns="64800" bIns="0" rtlCol="0" anchor="ctr"/>
          <a:lstStyle/>
          <a:p>
            <a:pPr algn="ctr">
              <a:spcBef>
                <a:spcPct val="0"/>
              </a:spcBef>
              <a:buClrTx/>
              <a:buSzPct val="90000"/>
            </a:pPr>
            <a:endParaRPr lang="en-US" sz="1000" b="1"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5F2AA7ED-2C4D-AC2E-64CA-D6412742A12B}"/>
              </a:ext>
            </a:extLst>
          </p:cNvPr>
          <p:cNvSpPr txBox="1"/>
          <p:nvPr/>
        </p:nvSpPr>
        <p:spPr>
          <a:xfrm>
            <a:off x="812336" y="4988021"/>
            <a:ext cx="671487" cy="149901"/>
          </a:xfrm>
          <a:prstGeom prst="rect">
            <a:avLst/>
          </a:prstGeom>
          <a:solidFill>
            <a:schemeClr val="bg1"/>
          </a:solidFill>
        </p:spPr>
        <p:txBody>
          <a:bodyPr vert="horz" wrap="square" lIns="0" tIns="0" rIns="0" bIns="0" rtlCol="0" anchor="t" anchorCtr="0">
            <a:noAutofit/>
          </a:bodyPr>
          <a:lstStyle>
            <a:defPPr>
              <a:defRPr lang="en-US"/>
            </a:defPPr>
            <a:lvl1pPr algn="ctr">
              <a:defRPr sz="600">
                <a:solidFill>
                  <a:srgbClr val="FF0000"/>
                </a:solidFill>
                <a:latin typeface="Times New Roman" panose="02020603050405020304" pitchFamily="18" charset="0"/>
                <a:cs typeface="Times New Roman" panose="02020603050405020304" pitchFamily="18" charset="0"/>
              </a:defRPr>
            </a:lvl1pPr>
          </a:lstStyle>
          <a:p>
            <a:r>
              <a:rPr lang="en-GB" sz="1000" dirty="0">
                <a:solidFill>
                  <a:schemeClr val="tx1"/>
                </a:solidFill>
                <a:latin typeface="Arial" panose="020B0604020202020204" pitchFamily="34" charset="0"/>
                <a:cs typeface="Arial" panose="020B0604020202020204" pitchFamily="34" charset="0"/>
              </a:rPr>
              <a:t>AI was born</a:t>
            </a:r>
          </a:p>
        </p:txBody>
      </p:sp>
      <p:sp>
        <p:nvSpPr>
          <p:cNvPr id="59" name="TextBox 58">
            <a:extLst>
              <a:ext uri="{FF2B5EF4-FFF2-40B4-BE49-F238E27FC236}">
                <a16:creationId xmlns:a16="http://schemas.microsoft.com/office/drawing/2014/main" id="{4F3AB917-148C-12E9-B9BF-E5B104B8FFFC}"/>
              </a:ext>
            </a:extLst>
          </p:cNvPr>
          <p:cNvSpPr txBox="1"/>
          <p:nvPr/>
        </p:nvSpPr>
        <p:spPr>
          <a:xfrm>
            <a:off x="3370964" y="4615596"/>
            <a:ext cx="1109243" cy="533501"/>
          </a:xfrm>
          <a:prstGeom prst="rect">
            <a:avLst/>
          </a:prstGeom>
          <a:solidFill>
            <a:srgbClr val="FFFFFF"/>
          </a:solidFill>
        </p:spPr>
        <p:txBody>
          <a:bodyPr vert="horz" wrap="square" lIns="0" tIns="0" rIns="0" bIns="0" rtlCol="0" anchor="t" anchorCtr="0">
            <a:noAutofit/>
          </a:bodyPr>
          <a:lstStyle>
            <a:defPPr>
              <a:defRPr lang="en-US"/>
            </a:defPPr>
            <a:lvl1pPr algn="ctr">
              <a:defRPr sz="600">
                <a:solidFill>
                  <a:srgbClr val="FF0000"/>
                </a:solidFill>
                <a:latin typeface="Times New Roman" panose="02020603050405020304" pitchFamily="18" charset="0"/>
                <a:cs typeface="Times New Roman" panose="02020603050405020304" pitchFamily="18" charset="0"/>
              </a:defRPr>
            </a:lvl1pPr>
          </a:lstStyle>
          <a:p>
            <a:r>
              <a:rPr lang="en-GB" sz="1000" dirty="0">
                <a:solidFill>
                  <a:schemeClr val="tx1"/>
                </a:solidFill>
                <a:latin typeface="Arial" panose="020B0604020202020204" pitchFamily="34" charset="0"/>
                <a:cs typeface="Arial" panose="020B0604020202020204" pitchFamily="34" charset="0"/>
              </a:rPr>
              <a:t>The success of expert systems leads from theory to application</a:t>
            </a:r>
          </a:p>
        </p:txBody>
      </p:sp>
      <p:sp>
        <p:nvSpPr>
          <p:cNvPr id="60" name="TextBox 59">
            <a:extLst>
              <a:ext uri="{FF2B5EF4-FFF2-40B4-BE49-F238E27FC236}">
                <a16:creationId xmlns:a16="http://schemas.microsoft.com/office/drawing/2014/main" id="{F8EED064-2FE9-906F-4492-3A2913B6A99D}"/>
              </a:ext>
            </a:extLst>
          </p:cNvPr>
          <p:cNvSpPr txBox="1"/>
          <p:nvPr/>
        </p:nvSpPr>
        <p:spPr>
          <a:xfrm>
            <a:off x="1794844" y="4737337"/>
            <a:ext cx="930652" cy="136246"/>
          </a:xfrm>
          <a:prstGeom prst="rect">
            <a:avLst/>
          </a:prstGeom>
          <a:solidFill>
            <a:schemeClr val="bg1"/>
          </a:solidFill>
        </p:spPr>
        <p:txBody>
          <a:bodyPr vert="horz" wrap="square" lIns="0" tIns="0" rIns="0" bIns="0" rtlCol="0" anchor="t" anchorCtr="0">
            <a:noAutofit/>
          </a:bodyPr>
          <a:lstStyle>
            <a:defPPr>
              <a:defRPr lang="en-US"/>
            </a:defPPr>
            <a:lvl1pPr algn="ctr">
              <a:defRPr sz="600">
                <a:solidFill>
                  <a:srgbClr val="FF0000"/>
                </a:solidFill>
                <a:latin typeface="Times New Roman" panose="02020603050405020304" pitchFamily="18" charset="0"/>
                <a:cs typeface="Times New Roman" panose="02020603050405020304" pitchFamily="18" charset="0"/>
              </a:defRPr>
            </a:lvl1pPr>
          </a:lstStyle>
          <a:p>
            <a:r>
              <a:rPr lang="en-GB" sz="1000" dirty="0">
                <a:solidFill>
                  <a:schemeClr val="tx1"/>
                </a:solidFill>
                <a:latin typeface="Arial" panose="020B0604020202020204" pitchFamily="34" charset="0"/>
                <a:cs typeface="Arial" panose="020B0604020202020204" pitchFamily="34" charset="0"/>
              </a:rPr>
              <a:t>The research objective was lost</a:t>
            </a:r>
          </a:p>
        </p:txBody>
      </p:sp>
      <p:sp>
        <p:nvSpPr>
          <p:cNvPr id="65" name="TextBox 64">
            <a:extLst>
              <a:ext uri="{FF2B5EF4-FFF2-40B4-BE49-F238E27FC236}">
                <a16:creationId xmlns:a16="http://schemas.microsoft.com/office/drawing/2014/main" id="{5716F5BC-017C-565A-32A2-1B952B81049B}"/>
              </a:ext>
            </a:extLst>
          </p:cNvPr>
          <p:cNvSpPr txBox="1"/>
          <p:nvPr/>
        </p:nvSpPr>
        <p:spPr>
          <a:xfrm>
            <a:off x="6414320" y="2630093"/>
            <a:ext cx="889454" cy="536126"/>
          </a:xfrm>
          <a:prstGeom prst="rect">
            <a:avLst/>
          </a:prstGeom>
          <a:solidFill>
            <a:srgbClr val="5236AB"/>
          </a:solidFill>
        </p:spPr>
        <p:txBody>
          <a:bodyPr vert="horz" wrap="none" lIns="0" tIns="0" rIns="0" bIns="0" rtlCol="0" anchor="ctr" anchorCtr="0">
            <a:noAutofit/>
          </a:bodyPr>
          <a:lstStyle/>
          <a:p>
            <a:pPr algn="ctr"/>
            <a:r>
              <a:rPr lang="en-GB" sz="1000" dirty="0">
                <a:solidFill>
                  <a:schemeClr val="bg1"/>
                </a:solidFill>
                <a:latin typeface="Arial" panose="020B0604020202020204" pitchFamily="34" charset="0"/>
                <a:cs typeface="Arial" panose="020B0604020202020204" pitchFamily="34" charset="0"/>
              </a:rPr>
              <a:t>AI’s iPhone</a:t>
            </a:r>
            <a:br>
              <a:rPr lang="en-GB" sz="1000" dirty="0">
                <a:solidFill>
                  <a:schemeClr val="bg1"/>
                </a:solidFill>
                <a:latin typeface="Arial" panose="020B0604020202020204" pitchFamily="34" charset="0"/>
                <a:cs typeface="Arial" panose="020B0604020202020204" pitchFamily="34" charset="0"/>
              </a:rPr>
            </a:br>
            <a:r>
              <a:rPr lang="en-GB" sz="1000" dirty="0">
                <a:solidFill>
                  <a:schemeClr val="bg1"/>
                </a:solidFill>
                <a:latin typeface="Arial" panose="020B0604020202020204" pitchFamily="34" charset="0"/>
                <a:cs typeface="Arial" panose="020B0604020202020204" pitchFamily="34" charset="0"/>
              </a:rPr>
              <a:t>Moment with </a:t>
            </a:r>
          </a:p>
          <a:p>
            <a:pPr algn="ctr"/>
            <a:r>
              <a:rPr lang="en-GB" sz="1000" b="1" dirty="0">
                <a:solidFill>
                  <a:schemeClr val="bg1"/>
                </a:solidFill>
                <a:latin typeface="Arial" panose="020B0604020202020204" pitchFamily="34" charset="0"/>
                <a:cs typeface="Arial" panose="020B0604020202020204" pitchFamily="34" charset="0"/>
              </a:rPr>
              <a:t>ChatGPT</a:t>
            </a:r>
          </a:p>
        </p:txBody>
      </p:sp>
      <p:sp>
        <p:nvSpPr>
          <p:cNvPr id="66" name="TextBox 65">
            <a:extLst>
              <a:ext uri="{FF2B5EF4-FFF2-40B4-BE49-F238E27FC236}">
                <a16:creationId xmlns:a16="http://schemas.microsoft.com/office/drawing/2014/main" id="{DC2BA50E-6D86-74F8-6024-95DDB48D3119}"/>
              </a:ext>
            </a:extLst>
          </p:cNvPr>
          <p:cNvSpPr txBox="1"/>
          <p:nvPr/>
        </p:nvSpPr>
        <p:spPr>
          <a:xfrm>
            <a:off x="4886914" y="4424363"/>
            <a:ext cx="977513" cy="476875"/>
          </a:xfrm>
          <a:prstGeom prst="rect">
            <a:avLst/>
          </a:prstGeom>
          <a:solidFill>
            <a:srgbClr val="FFFFFF"/>
          </a:solidFill>
        </p:spPr>
        <p:txBody>
          <a:bodyPr vert="horz" wrap="square" lIns="0" tIns="0" rIns="0" bIns="0" rtlCol="0" anchor="t" anchorCtr="0">
            <a:noAutofit/>
          </a:bodyPr>
          <a:lstStyle>
            <a:defPPr>
              <a:defRPr lang="en-US"/>
            </a:defPPr>
            <a:lvl1pPr algn="ctr">
              <a:defRPr sz="600">
                <a:solidFill>
                  <a:srgbClr val="FF0000"/>
                </a:solidFill>
                <a:latin typeface="Times New Roman" panose="02020603050405020304" pitchFamily="18" charset="0"/>
                <a:cs typeface="Times New Roman" panose="02020603050405020304" pitchFamily="18" charset="0"/>
              </a:defRPr>
            </a:lvl1pPr>
          </a:lstStyle>
          <a:p>
            <a:r>
              <a:rPr lang="en-GB" sz="1000" dirty="0">
                <a:solidFill>
                  <a:schemeClr val="tx1"/>
                </a:solidFill>
                <a:latin typeface="Arial" panose="020B0604020202020204" pitchFamily="34" charset="0"/>
                <a:cs typeface="Arial" panose="020B0604020202020204" pitchFamily="34" charset="0"/>
              </a:rPr>
              <a:t>New ITs drove AI to be innovative and practical</a:t>
            </a:r>
          </a:p>
        </p:txBody>
      </p:sp>
      <p:sp>
        <p:nvSpPr>
          <p:cNvPr id="67" name="TextBox 66">
            <a:extLst>
              <a:ext uri="{FF2B5EF4-FFF2-40B4-BE49-F238E27FC236}">
                <a16:creationId xmlns:a16="http://schemas.microsoft.com/office/drawing/2014/main" id="{FD8414C4-6099-C394-B2D9-D8C59DF4874D}"/>
              </a:ext>
            </a:extLst>
          </p:cNvPr>
          <p:cNvSpPr txBox="1"/>
          <p:nvPr/>
        </p:nvSpPr>
        <p:spPr>
          <a:xfrm>
            <a:off x="6804297" y="1228384"/>
            <a:ext cx="1429471" cy="492443"/>
          </a:xfrm>
          <a:prstGeom prst="rect">
            <a:avLst/>
          </a:prstGeom>
          <a:ln w="15875"/>
        </p:spPr>
        <p:style>
          <a:lnRef idx="2">
            <a:schemeClr val="accent1"/>
          </a:lnRef>
          <a:fillRef idx="1">
            <a:schemeClr val="lt1"/>
          </a:fillRef>
          <a:effectRef idx="0">
            <a:schemeClr val="accent1"/>
          </a:effectRef>
          <a:fontRef idx="minor">
            <a:schemeClr val="dk1"/>
          </a:fontRef>
        </p:style>
        <p:txBody>
          <a:bodyPr vert="horz" wrap="square" lIns="91440" tIns="91440" rIns="91440" bIns="91440" rtlCol="0" anchor="t" anchorCtr="0">
            <a:spAutoFit/>
          </a:bodyPr>
          <a:lstStyle>
            <a:defPPr>
              <a:defRPr lang="en-US"/>
            </a:defPPr>
            <a:lvl1pPr algn="ctr">
              <a:defRPr sz="600">
                <a:solidFill>
                  <a:srgbClr val="FF0000"/>
                </a:solidFill>
                <a:latin typeface="Times New Roman" panose="02020603050405020304" pitchFamily="18" charset="0"/>
                <a:cs typeface="Times New Roman" panose="02020603050405020304" pitchFamily="18" charset="0"/>
              </a:defRPr>
            </a:lvl1pPr>
          </a:lstStyle>
          <a:p>
            <a:r>
              <a:rPr lang="en-GB" sz="1000" dirty="0">
                <a:solidFill>
                  <a:schemeClr val="tx1"/>
                </a:solidFill>
                <a:latin typeface="Arial" panose="020B0604020202020204" pitchFamily="34" charset="0"/>
                <a:cs typeface="Arial" panose="020B0604020202020204" pitchFamily="34" charset="0"/>
              </a:rPr>
              <a:t>Frontier AI rapidly evolving</a:t>
            </a:r>
          </a:p>
        </p:txBody>
      </p:sp>
      <p:sp>
        <p:nvSpPr>
          <p:cNvPr id="70" name="TextBox 69">
            <a:extLst>
              <a:ext uri="{FF2B5EF4-FFF2-40B4-BE49-F238E27FC236}">
                <a16:creationId xmlns:a16="http://schemas.microsoft.com/office/drawing/2014/main" id="{719E8349-6062-396C-9DA1-24B35BE17ACC}"/>
              </a:ext>
            </a:extLst>
          </p:cNvPr>
          <p:cNvSpPr txBox="1"/>
          <p:nvPr/>
        </p:nvSpPr>
        <p:spPr>
          <a:xfrm>
            <a:off x="2785166" y="3060995"/>
            <a:ext cx="358084" cy="287069"/>
          </a:xfrm>
          <a:prstGeom prst="rect">
            <a:avLst/>
          </a:prstGeom>
          <a:noFill/>
        </p:spPr>
        <p:txBody>
          <a:bodyPr vert="horz" wrap="square" lIns="0" tIns="0" rIns="0" bIns="0" rtlCol="0" anchor="t" anchorCtr="0">
            <a:noAutofit/>
          </a:bodyPr>
          <a:lstStyle/>
          <a:p>
            <a:pPr algn="ctr"/>
            <a:r>
              <a:rPr lang="en-US" sz="1000" dirty="0">
                <a:latin typeface="Arial" panose="020B0604020202020204" pitchFamily="34" charset="0"/>
                <a:cs typeface="Arial" panose="020B0604020202020204" pitchFamily="34" charset="0"/>
              </a:rPr>
              <a:t>AI</a:t>
            </a:r>
          </a:p>
          <a:p>
            <a:pPr algn="ctr"/>
            <a:r>
              <a:rPr lang="en-US" sz="1000" dirty="0">
                <a:latin typeface="Arial" panose="020B0604020202020204" pitchFamily="34" charset="0"/>
                <a:cs typeface="Arial" panose="020B0604020202020204" pitchFamily="34" charset="0"/>
              </a:rPr>
              <a:t>winter</a:t>
            </a:r>
          </a:p>
        </p:txBody>
      </p:sp>
      <p:sp>
        <p:nvSpPr>
          <p:cNvPr id="4" name="Rectangle 3">
            <a:extLst>
              <a:ext uri="{FF2B5EF4-FFF2-40B4-BE49-F238E27FC236}">
                <a16:creationId xmlns:a16="http://schemas.microsoft.com/office/drawing/2014/main" id="{81FAF9B9-1774-0B04-203A-17D9CF5468A9}"/>
              </a:ext>
            </a:extLst>
          </p:cNvPr>
          <p:cNvSpPr/>
          <p:nvPr/>
        </p:nvSpPr>
        <p:spPr bwMode="gray">
          <a:xfrm>
            <a:off x="8602328" y="765175"/>
            <a:ext cx="2818413" cy="5327650"/>
          </a:xfrm>
          <a:prstGeom prst="rect">
            <a:avLst/>
          </a:prstGeom>
          <a:solidFill>
            <a:srgbClr val="EEEEEE"/>
          </a:solidFill>
          <a:ln w="9525" algn="ctr">
            <a:noFill/>
            <a:miter lim="800000"/>
            <a:headEnd/>
            <a:tailEnd/>
          </a:ln>
          <a:effectLst/>
        </p:spPr>
        <p:txBody>
          <a:bodyPr lIns="63500" tIns="0" rIns="64800" bIns="0" rtlCol="0" anchor="ctr"/>
          <a:lstStyle/>
          <a:p>
            <a:pPr algn="ctr">
              <a:spcBef>
                <a:spcPct val="0"/>
              </a:spcBef>
              <a:buClrTx/>
              <a:buSzPct val="90000"/>
            </a:pPr>
            <a:endParaRPr lang="en-US" sz="1600" b="1" dirty="0">
              <a:solidFill>
                <a:schemeClr val="bg1"/>
              </a:solidFill>
              <a:cs typeface="Arial" pitchFamily="34" charset="0"/>
            </a:endParaRPr>
          </a:p>
        </p:txBody>
      </p:sp>
      <p:sp>
        <p:nvSpPr>
          <p:cNvPr id="8" name="TextBox 7">
            <a:extLst>
              <a:ext uri="{FF2B5EF4-FFF2-40B4-BE49-F238E27FC236}">
                <a16:creationId xmlns:a16="http://schemas.microsoft.com/office/drawing/2014/main" id="{8383F7E7-DC81-D296-16D8-17A0D08C3326}"/>
              </a:ext>
            </a:extLst>
          </p:cNvPr>
          <p:cNvSpPr txBox="1"/>
          <p:nvPr/>
        </p:nvSpPr>
        <p:spPr>
          <a:xfrm>
            <a:off x="6534579" y="3238823"/>
            <a:ext cx="1375023" cy="374941"/>
          </a:xfrm>
          <a:prstGeom prst="rect">
            <a:avLst/>
          </a:prstGeom>
        </p:spPr>
        <p:txBody>
          <a:bodyPr vert="horz" wrap="square" lIns="0" tIns="0" rIns="0" bIns="0" rtlCol="0" anchor="t" anchorCtr="0">
            <a:noAutofit/>
          </a:bodyPr>
          <a:lstStyle>
            <a:defPPr>
              <a:defRPr lang="en-US"/>
            </a:defPPr>
            <a:lvl1pPr algn="ctr">
              <a:defRPr sz="600">
                <a:solidFill>
                  <a:srgbClr val="FF0000"/>
                </a:solidFill>
                <a:latin typeface="Times New Roman" panose="02020603050405020304" pitchFamily="18" charset="0"/>
                <a:cs typeface="Times New Roman" panose="02020603050405020304" pitchFamily="18" charset="0"/>
              </a:defRPr>
            </a:lvl1pPr>
          </a:lstStyle>
          <a:p>
            <a:r>
              <a:rPr lang="en-GB" sz="1000" dirty="0">
                <a:solidFill>
                  <a:schemeClr val="tx1"/>
                </a:solidFill>
                <a:latin typeface="Arial" panose="020B0604020202020204" pitchFamily="34" charset="0"/>
                <a:cs typeface="Arial" panose="020B0604020202020204" pitchFamily="34" charset="0"/>
              </a:rPr>
              <a:t>Generative AI </a:t>
            </a:r>
          </a:p>
          <a:p>
            <a:r>
              <a:rPr lang="en-GB" sz="1000" dirty="0">
                <a:solidFill>
                  <a:schemeClr val="tx1"/>
                </a:solidFill>
                <a:latin typeface="Arial" panose="020B0604020202020204" pitchFamily="34" charset="0"/>
                <a:cs typeface="Arial" panose="020B0604020202020204" pitchFamily="34" charset="0"/>
              </a:rPr>
              <a:t>(from automation to creation)</a:t>
            </a:r>
          </a:p>
        </p:txBody>
      </p:sp>
      <p:sp>
        <p:nvSpPr>
          <p:cNvPr id="2" name="Star: 5 Points 1">
            <a:extLst>
              <a:ext uri="{FF2B5EF4-FFF2-40B4-BE49-F238E27FC236}">
                <a16:creationId xmlns:a16="http://schemas.microsoft.com/office/drawing/2014/main" id="{B48DF67F-D00F-689F-2E0D-DF1F1AEFDCB1}"/>
              </a:ext>
            </a:extLst>
          </p:cNvPr>
          <p:cNvSpPr/>
          <p:nvPr/>
        </p:nvSpPr>
        <p:spPr bwMode="gray">
          <a:xfrm>
            <a:off x="4519338" y="4230138"/>
            <a:ext cx="257328" cy="257328"/>
          </a:xfrm>
          <a:prstGeom prst="star5">
            <a:avLst>
              <a:gd name="adj" fmla="val 25794"/>
              <a:gd name="hf" fmla="val 105146"/>
              <a:gd name="vf" fmla="val 110557"/>
            </a:avLst>
          </a:prstGeom>
          <a:solidFill>
            <a:srgbClr val="5236AB"/>
          </a:solidFill>
          <a:ln w="15875" algn="ctr">
            <a:solidFill>
              <a:schemeClr val="bg1"/>
            </a:solidFill>
            <a:miter lim="800000"/>
            <a:headEnd/>
            <a:tailEnd/>
          </a:ln>
          <a:effectLst/>
        </p:spPr>
        <p:txBody>
          <a:bodyPr lIns="63500" tIns="0" rIns="64800" bIns="0" rtlCol="0" anchor="ctr"/>
          <a:lstStyle/>
          <a:p>
            <a:pPr algn="ctr">
              <a:spcBef>
                <a:spcPct val="0"/>
              </a:spcBef>
              <a:buClrTx/>
              <a:buSzPct val="90000"/>
            </a:pPr>
            <a:endParaRPr lang="en-GB" sz="1000" b="1" dirty="0">
              <a:ln w="19050">
                <a:noFill/>
              </a:ln>
              <a:latin typeface="Arial" panose="020B0604020202020204" pitchFamily="34" charset="0"/>
              <a:cs typeface="Arial" panose="020B0604020202020204" pitchFamily="34" charset="0"/>
            </a:endParaRPr>
          </a:p>
        </p:txBody>
      </p:sp>
      <p:sp>
        <p:nvSpPr>
          <p:cNvPr id="68" name="Star: 5 Points 67">
            <a:extLst>
              <a:ext uri="{FF2B5EF4-FFF2-40B4-BE49-F238E27FC236}">
                <a16:creationId xmlns:a16="http://schemas.microsoft.com/office/drawing/2014/main" id="{BCF9D0AA-F2C8-ACD3-67B8-6792A016A551}"/>
              </a:ext>
            </a:extLst>
          </p:cNvPr>
          <p:cNvSpPr/>
          <p:nvPr/>
        </p:nvSpPr>
        <p:spPr bwMode="gray">
          <a:xfrm>
            <a:off x="5468319" y="3888336"/>
            <a:ext cx="257328" cy="257328"/>
          </a:xfrm>
          <a:prstGeom prst="star5">
            <a:avLst>
              <a:gd name="adj" fmla="val 25794"/>
              <a:gd name="hf" fmla="val 105146"/>
              <a:gd name="vf" fmla="val 110557"/>
            </a:avLst>
          </a:prstGeom>
          <a:solidFill>
            <a:srgbClr val="5236AB"/>
          </a:solidFill>
          <a:ln w="15875" algn="ctr">
            <a:solidFill>
              <a:schemeClr val="bg1"/>
            </a:solidFill>
            <a:miter lim="800000"/>
            <a:headEnd/>
            <a:tailEnd/>
          </a:ln>
          <a:effectLst/>
        </p:spPr>
        <p:txBody>
          <a:bodyPr lIns="63500" tIns="0" rIns="64800" bIns="0" rtlCol="0" anchor="ctr"/>
          <a:lstStyle/>
          <a:p>
            <a:pPr algn="ctr">
              <a:spcBef>
                <a:spcPct val="0"/>
              </a:spcBef>
              <a:buClrTx/>
              <a:buSzPct val="90000"/>
            </a:pPr>
            <a:endParaRPr lang="en-GB" sz="1000" b="1" dirty="0">
              <a:ln w="19050">
                <a:noFill/>
              </a:ln>
              <a:latin typeface="Arial" panose="020B0604020202020204" pitchFamily="34" charset="0"/>
              <a:cs typeface="Arial" panose="020B0604020202020204" pitchFamily="34" charset="0"/>
            </a:endParaRPr>
          </a:p>
        </p:txBody>
      </p:sp>
      <p:sp>
        <p:nvSpPr>
          <p:cNvPr id="71" name="Star: 5 Points 70">
            <a:extLst>
              <a:ext uri="{FF2B5EF4-FFF2-40B4-BE49-F238E27FC236}">
                <a16:creationId xmlns:a16="http://schemas.microsoft.com/office/drawing/2014/main" id="{368EFA30-6C47-BE9C-ECFB-FAC1BDA0F15B}"/>
              </a:ext>
            </a:extLst>
          </p:cNvPr>
          <p:cNvSpPr/>
          <p:nvPr/>
        </p:nvSpPr>
        <p:spPr bwMode="gray">
          <a:xfrm>
            <a:off x="6361784" y="3215741"/>
            <a:ext cx="257328" cy="257328"/>
          </a:xfrm>
          <a:prstGeom prst="star5">
            <a:avLst>
              <a:gd name="adj" fmla="val 25794"/>
              <a:gd name="hf" fmla="val 105146"/>
              <a:gd name="vf" fmla="val 110557"/>
            </a:avLst>
          </a:prstGeom>
          <a:solidFill>
            <a:srgbClr val="5236AB"/>
          </a:solidFill>
          <a:ln w="15875" algn="ctr">
            <a:solidFill>
              <a:schemeClr val="bg1"/>
            </a:solidFill>
            <a:miter lim="800000"/>
            <a:headEnd/>
            <a:tailEnd/>
          </a:ln>
          <a:effectLst/>
        </p:spPr>
        <p:txBody>
          <a:bodyPr lIns="63500" tIns="0" rIns="64800" bIns="0" rtlCol="0" anchor="ctr"/>
          <a:lstStyle/>
          <a:p>
            <a:pPr algn="ctr">
              <a:spcBef>
                <a:spcPct val="0"/>
              </a:spcBef>
              <a:buClrTx/>
              <a:buSzPct val="90000"/>
            </a:pPr>
            <a:endParaRPr lang="en-GB" sz="1000" b="1" dirty="0">
              <a:ln w="19050">
                <a:noFill/>
              </a:ln>
              <a:latin typeface="Arial" panose="020B0604020202020204" pitchFamily="34" charset="0"/>
              <a:cs typeface="Arial" panose="020B0604020202020204" pitchFamily="34" charset="0"/>
            </a:endParaRPr>
          </a:p>
        </p:txBody>
      </p:sp>
      <p:sp>
        <p:nvSpPr>
          <p:cNvPr id="73" name="Star: 5 Points 72">
            <a:extLst>
              <a:ext uri="{FF2B5EF4-FFF2-40B4-BE49-F238E27FC236}">
                <a16:creationId xmlns:a16="http://schemas.microsoft.com/office/drawing/2014/main" id="{4C37B268-2386-86EA-8743-04CB657CCDFE}"/>
              </a:ext>
            </a:extLst>
          </p:cNvPr>
          <p:cNvSpPr/>
          <p:nvPr/>
        </p:nvSpPr>
        <p:spPr bwMode="gray">
          <a:xfrm>
            <a:off x="7132269" y="2283002"/>
            <a:ext cx="257328" cy="257328"/>
          </a:xfrm>
          <a:prstGeom prst="star5">
            <a:avLst>
              <a:gd name="adj" fmla="val 25794"/>
              <a:gd name="hf" fmla="val 105146"/>
              <a:gd name="vf" fmla="val 110557"/>
            </a:avLst>
          </a:prstGeom>
          <a:solidFill>
            <a:srgbClr val="5236AB"/>
          </a:solidFill>
          <a:ln w="15875" algn="ctr">
            <a:solidFill>
              <a:schemeClr val="bg1"/>
            </a:solidFill>
            <a:miter lim="800000"/>
            <a:headEnd/>
            <a:tailEnd/>
          </a:ln>
          <a:effectLst/>
        </p:spPr>
        <p:txBody>
          <a:bodyPr lIns="63500" tIns="0" rIns="64800" bIns="0" rtlCol="0" anchor="ctr"/>
          <a:lstStyle/>
          <a:p>
            <a:pPr algn="ctr">
              <a:spcBef>
                <a:spcPct val="0"/>
              </a:spcBef>
              <a:buClrTx/>
              <a:buSzPct val="90000"/>
            </a:pPr>
            <a:endParaRPr lang="en-GB" sz="1000" b="1" dirty="0">
              <a:ln w="19050">
                <a:noFill/>
              </a:ln>
              <a:latin typeface="Arial" panose="020B0604020202020204" pitchFamily="34" charset="0"/>
              <a:cs typeface="Arial" panose="020B0604020202020204" pitchFamily="34" charset="0"/>
            </a:endParaRPr>
          </a:p>
        </p:txBody>
      </p:sp>
      <p:graphicFrame>
        <p:nvGraphicFramePr>
          <p:cNvPr id="74" name="Table 65">
            <a:extLst>
              <a:ext uri="{FF2B5EF4-FFF2-40B4-BE49-F238E27FC236}">
                <a16:creationId xmlns:a16="http://schemas.microsoft.com/office/drawing/2014/main" id="{8402340C-C904-844C-B0C2-B969467C3EA9}"/>
              </a:ext>
            </a:extLst>
          </p:cNvPr>
          <p:cNvGraphicFramePr>
            <a:graphicFrameLocks noGrp="1"/>
          </p:cNvGraphicFramePr>
          <p:nvPr>
            <p:extLst>
              <p:ext uri="{D42A27DB-BD31-4B8C-83A1-F6EECF244321}">
                <p14:modId xmlns:p14="http://schemas.microsoft.com/office/powerpoint/2010/main" val="2936633962"/>
              </p:ext>
            </p:extLst>
          </p:nvPr>
        </p:nvGraphicFramePr>
        <p:xfrm>
          <a:off x="8728092" y="833937"/>
          <a:ext cx="2566661" cy="5249164"/>
        </p:xfrm>
        <a:graphic>
          <a:graphicData uri="http://schemas.openxmlformats.org/drawingml/2006/table">
            <a:tbl>
              <a:tblPr firstRow="1" bandRow="1">
                <a:tableStyleId>{5C22544A-7EE6-4342-B048-85BDC9FD1C3A}</a:tableStyleId>
              </a:tblPr>
              <a:tblGrid>
                <a:gridCol w="2566661">
                  <a:extLst>
                    <a:ext uri="{9D8B030D-6E8A-4147-A177-3AD203B41FA5}">
                      <a16:colId xmlns:a16="http://schemas.microsoft.com/office/drawing/2014/main" val="3540214996"/>
                    </a:ext>
                  </a:extLst>
                </a:gridCol>
              </a:tblGrid>
              <a:tr h="326625">
                <a:tc>
                  <a:txBody>
                    <a:bodyPr/>
                    <a:lstStyle/>
                    <a:p>
                      <a:pPr marL="0" marR="0" lvl="0" indent="0" algn="ctr" defTabSz="914400" rtl="0" eaLnBrk="1" fontAlgn="auto" latinLnBrk="0" hangingPunct="1">
                        <a:lnSpc>
                          <a:spcPct val="100000"/>
                        </a:lnSpc>
                        <a:spcBef>
                          <a:spcPct val="0"/>
                        </a:spcBef>
                        <a:spcAft>
                          <a:spcPts val="0"/>
                        </a:spcAft>
                        <a:buClrTx/>
                        <a:buSzPct val="90000"/>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Sample CGI AI Use Cases</a:t>
                      </a:r>
                    </a:p>
                  </a:txBody>
                  <a:tcPr marL="0" marR="0" marT="73152" marB="73152">
                    <a:lnL w="12700" cmpd="sng">
                      <a:noFill/>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gradFill>
                      <a:gsLst>
                        <a:gs pos="0">
                          <a:srgbClr val="E31937"/>
                        </a:gs>
                        <a:gs pos="60000">
                          <a:srgbClr val="A82465"/>
                        </a:gs>
                        <a:gs pos="100000">
                          <a:srgbClr val="5236AB"/>
                        </a:gs>
                      </a:gsLst>
                      <a:lin ang="0" scaled="1"/>
                    </a:gradFill>
                  </a:tcPr>
                </a:tc>
                <a:extLst>
                  <a:ext uri="{0D108BD9-81ED-4DB2-BD59-A6C34878D82A}">
                    <a16:rowId xmlns:a16="http://schemas.microsoft.com/office/drawing/2014/main" val="3497142654"/>
                  </a:ext>
                </a:extLst>
              </a:tr>
              <a:tr h="1444104">
                <a:tc>
                  <a:txBody>
                    <a:bodyPr/>
                    <a:lstStyle/>
                    <a:p>
                      <a:pPr>
                        <a:spcBef>
                          <a:spcPts val="200"/>
                        </a:spcBef>
                        <a:spcAft>
                          <a:spcPts val="200"/>
                        </a:spcAft>
                      </a:pPr>
                      <a:r>
                        <a:rPr lang="en-US" sz="1050" b="1" dirty="0">
                          <a:solidFill>
                            <a:srgbClr val="5236AB"/>
                          </a:solidFill>
                          <a:latin typeface="Arial" panose="020B0604020202020204" pitchFamily="34" charset="0"/>
                          <a:cs typeface="Arial" panose="020B0604020202020204" pitchFamily="34" charset="0"/>
                          <a:sym typeface="Wingdings 2" panose="05020102010507070707" pitchFamily="18" charset="2"/>
                        </a:rPr>
                        <a:t></a:t>
                      </a:r>
                      <a:r>
                        <a:rPr lang="en-US" sz="1050" b="1" dirty="0">
                          <a:solidFill>
                            <a:sysClr val="windowText" lastClr="000000"/>
                          </a:solidFill>
                          <a:latin typeface="Arial" panose="020B0604020202020204" pitchFamily="34" charset="0"/>
                          <a:cs typeface="Arial" panose="020B0604020202020204" pitchFamily="34" charset="0"/>
                          <a:sym typeface="Wingdings 2" panose="05020102010507070707" pitchFamily="18" charset="2"/>
                        </a:rPr>
                        <a:t> </a:t>
                      </a:r>
                      <a:r>
                        <a:rPr lang="en-US" sz="1050" b="1" dirty="0">
                          <a:solidFill>
                            <a:sysClr val="windowText" lastClr="000000"/>
                          </a:solidFill>
                          <a:latin typeface="Arial" panose="020B0604020202020204" pitchFamily="34" charset="0"/>
                          <a:cs typeface="Arial" panose="020B0604020202020204" pitchFamily="34" charset="0"/>
                        </a:rPr>
                        <a:t>2020s</a:t>
                      </a:r>
                    </a:p>
                    <a:p>
                      <a:pPr marL="137160" indent="-137160">
                        <a:spcBef>
                          <a:spcPts val="200"/>
                        </a:spcBef>
                        <a:spcAft>
                          <a:spcPts val="200"/>
                        </a:spcAft>
                        <a:buFont typeface="Arial" panose="020B0604020202020204" pitchFamily="34" charset="0"/>
                        <a:buChar char="•"/>
                      </a:pPr>
                      <a:r>
                        <a:rPr lang="en-US" sz="1050" b="0" dirty="0">
                          <a:solidFill>
                            <a:sysClr val="windowText" lastClr="000000"/>
                          </a:solidFill>
                          <a:latin typeface="Arial" panose="020B0604020202020204" pitchFamily="34" charset="0"/>
                          <a:cs typeface="Arial" panose="020B0604020202020204" pitchFamily="34" charset="0"/>
                        </a:rPr>
                        <a:t>Predict adverse drug events</a:t>
                      </a:r>
                    </a:p>
                    <a:p>
                      <a:pPr marL="137160" indent="-137160">
                        <a:spcBef>
                          <a:spcPts val="200"/>
                        </a:spcBef>
                        <a:spcAft>
                          <a:spcPts val="200"/>
                        </a:spcAft>
                        <a:buFont typeface="Arial" panose="020B0604020202020204" pitchFamily="34" charset="0"/>
                        <a:buChar char="•"/>
                      </a:pPr>
                      <a:r>
                        <a:rPr lang="en-US" sz="1050" b="0" dirty="0">
                          <a:solidFill>
                            <a:sysClr val="windowText" lastClr="000000"/>
                          </a:solidFill>
                          <a:latin typeface="Arial" panose="020B0604020202020204" pitchFamily="34" charset="0"/>
                          <a:cs typeface="Arial" panose="020B0604020202020204" pitchFamily="34" charset="0"/>
                        </a:rPr>
                        <a:t>On- and off-board autonomy and AI systems for Europe's first Mars rover </a:t>
                      </a:r>
                    </a:p>
                    <a:p>
                      <a:pPr marL="137160" indent="-137160">
                        <a:spcBef>
                          <a:spcPts val="200"/>
                        </a:spcBef>
                        <a:spcAft>
                          <a:spcPts val="200"/>
                        </a:spcAft>
                        <a:buFont typeface="Arial" panose="020B0604020202020204" pitchFamily="34" charset="0"/>
                        <a:buChar char="•"/>
                      </a:pPr>
                      <a:r>
                        <a:rPr lang="en-US" sz="1050" b="0" dirty="0">
                          <a:solidFill>
                            <a:sysClr val="windowText" lastClr="000000"/>
                          </a:solidFill>
                          <a:latin typeface="Arial" panose="020B0604020202020204" pitchFamily="34" charset="0"/>
                          <a:cs typeface="Arial" panose="020B0604020202020204" pitchFamily="34" charset="0"/>
                        </a:rPr>
                        <a:t>PoC: Using OpenAI GPT3.5/4 for code modernization (productivity increase in code generation 300+%)</a:t>
                      </a:r>
                    </a:p>
                  </a:txBody>
                  <a:tcPr marL="0" marR="0" marT="91440" marB="91440">
                    <a:lnL w="12700" cmpd="sng">
                      <a:noFill/>
                    </a:lnL>
                    <a:lnR w="12700" cmpd="sng">
                      <a:noFill/>
                    </a:lnR>
                    <a:lnT w="3175" cap="flat" cmpd="sng" algn="ctr">
                      <a:noFill/>
                      <a:prstDash val="solid"/>
                      <a:round/>
                      <a:headEnd type="none" w="med" len="med"/>
                      <a:tailEnd type="none" w="med" len="med"/>
                    </a:lnT>
                    <a:lnB w="3175" cap="flat" cmpd="sng" algn="ctr">
                      <a:solidFill>
                        <a:srgbClr val="999999"/>
                      </a:solidFill>
                      <a:prstDash val="solid"/>
                      <a:round/>
                      <a:headEnd type="none" w="med" len="med"/>
                      <a:tailEnd type="none" w="med" len="med"/>
                    </a:lnB>
                    <a:lnTlToBr w="12700" cmpd="sng">
                      <a:noFill/>
                      <a:prstDash val="solid"/>
                    </a:lnTlToBr>
                    <a:lnBlToTr w="12700" cmpd="sng">
                      <a:noFill/>
                      <a:prstDash val="solid"/>
                    </a:lnBlToTr>
                    <a:solidFill>
                      <a:srgbClr val="EEEEEE"/>
                    </a:solidFill>
                  </a:tcPr>
                </a:tc>
                <a:extLst>
                  <a:ext uri="{0D108BD9-81ED-4DB2-BD59-A6C34878D82A}">
                    <a16:rowId xmlns:a16="http://schemas.microsoft.com/office/drawing/2014/main" val="1203978585"/>
                  </a:ext>
                </a:extLst>
              </a:tr>
              <a:tr h="1812061">
                <a:tc>
                  <a:txBody>
                    <a:bodyPr/>
                    <a:lstStyle/>
                    <a:p>
                      <a:pPr>
                        <a:spcBef>
                          <a:spcPts val="200"/>
                        </a:spcBef>
                        <a:spcAft>
                          <a:spcPts val="200"/>
                        </a:spcAft>
                      </a:pPr>
                      <a:r>
                        <a:rPr lang="en-US" sz="1050" b="1" dirty="0">
                          <a:solidFill>
                            <a:srgbClr val="5236AB"/>
                          </a:solidFill>
                          <a:latin typeface="Arial" panose="020B0604020202020204" pitchFamily="34" charset="0"/>
                          <a:cs typeface="Arial" panose="020B0604020202020204" pitchFamily="34" charset="0"/>
                          <a:sym typeface="Wingdings 2" panose="05020102010507070707" pitchFamily="18" charset="2"/>
                        </a:rPr>
                        <a:t> </a:t>
                      </a:r>
                      <a:r>
                        <a:rPr lang="en-US" sz="1050" b="1" dirty="0">
                          <a:solidFill>
                            <a:sysClr val="windowText" lastClr="000000"/>
                          </a:solidFill>
                          <a:latin typeface="Arial" panose="020B0604020202020204" pitchFamily="34" charset="0"/>
                          <a:cs typeface="Arial" panose="020B0604020202020204" pitchFamily="34" charset="0"/>
                        </a:rPr>
                        <a:t>2010s</a:t>
                      </a:r>
                    </a:p>
                    <a:p>
                      <a:pPr marL="137160" indent="-137160">
                        <a:spcBef>
                          <a:spcPts val="200"/>
                        </a:spcBef>
                        <a:spcAft>
                          <a:spcPts val="200"/>
                        </a:spcAft>
                        <a:buFont typeface="Arial" panose="020B0604020202020204" pitchFamily="34" charset="0"/>
                        <a:buChar char="•"/>
                      </a:pPr>
                      <a:r>
                        <a:rPr lang="en-US" sz="1050" b="0" dirty="0">
                          <a:solidFill>
                            <a:sysClr val="windowText" lastClr="000000"/>
                          </a:solidFill>
                          <a:latin typeface="Arial" panose="020B0604020202020204" pitchFamily="34" charset="0"/>
                          <a:cs typeface="Arial" panose="020B0604020202020204" pitchFamily="34" charset="0"/>
                        </a:rPr>
                        <a:t>Predict oil-field production, impact on 300+ oil wells when increasing individual well production</a:t>
                      </a:r>
                    </a:p>
                    <a:p>
                      <a:pPr marL="137160" indent="-137160">
                        <a:spcBef>
                          <a:spcPts val="200"/>
                        </a:spcBef>
                        <a:spcAft>
                          <a:spcPts val="200"/>
                        </a:spcAft>
                        <a:buFont typeface="Arial" panose="020B0604020202020204" pitchFamily="34" charset="0"/>
                        <a:buChar char="•"/>
                      </a:pPr>
                      <a:r>
                        <a:rPr lang="en-US" sz="1050" b="0" dirty="0">
                          <a:solidFill>
                            <a:sysClr val="windowText" lastClr="000000"/>
                          </a:solidFill>
                          <a:latin typeface="Arial" panose="020B0604020202020204" pitchFamily="34" charset="0"/>
                          <a:cs typeface="Arial" panose="020B0604020202020204" pitchFamily="34" charset="0"/>
                        </a:rPr>
                        <a:t>Optimize container ship freight loading process </a:t>
                      </a:r>
                    </a:p>
                    <a:p>
                      <a:pPr marL="137160" indent="-137160">
                        <a:spcBef>
                          <a:spcPts val="200"/>
                        </a:spcBef>
                        <a:spcAft>
                          <a:spcPts val="200"/>
                        </a:spcAft>
                        <a:buFont typeface="Arial" panose="020B0604020202020204" pitchFamily="34" charset="0"/>
                        <a:buChar char="•"/>
                      </a:pPr>
                      <a:r>
                        <a:rPr lang="en-US" sz="1050" b="0" dirty="0">
                          <a:solidFill>
                            <a:sysClr val="windowText" lastClr="000000"/>
                          </a:solidFill>
                          <a:latin typeface="Arial" panose="020B0604020202020204" pitchFamily="34" charset="0"/>
                          <a:cs typeface="Arial" panose="020B0604020202020204" pitchFamily="34" charset="0"/>
                        </a:rPr>
                        <a:t>Analyze collective human emotions at event</a:t>
                      </a:r>
                    </a:p>
                    <a:p>
                      <a:pPr marL="137160" indent="-137160">
                        <a:spcBef>
                          <a:spcPts val="200"/>
                        </a:spcBef>
                        <a:spcAft>
                          <a:spcPts val="200"/>
                        </a:spcAft>
                        <a:buFont typeface="Arial" panose="020B0604020202020204" pitchFamily="34" charset="0"/>
                        <a:buChar char="•"/>
                      </a:pPr>
                      <a:r>
                        <a:rPr lang="en-US" sz="1050" b="0" dirty="0">
                          <a:solidFill>
                            <a:sysClr val="windowText" lastClr="000000"/>
                          </a:solidFill>
                          <a:latin typeface="Arial" panose="020B0604020202020204" pitchFamily="34" charset="0"/>
                          <a:cs typeface="Arial" panose="020B0604020202020204" pitchFamily="34" charset="0"/>
                        </a:rPr>
                        <a:t>Detect cracks in steel manufacturing</a:t>
                      </a:r>
                    </a:p>
                  </a:txBody>
                  <a:tcPr marL="0" marR="0" marT="91440" marB="91440">
                    <a:lnL w="12700" cmpd="sng">
                      <a:noFill/>
                    </a:lnL>
                    <a:lnR w="12700" cmpd="sng">
                      <a:noFill/>
                    </a:lnR>
                    <a:lnT w="3175" cap="flat" cmpd="sng" algn="ctr">
                      <a:solidFill>
                        <a:srgbClr val="999999"/>
                      </a:solidFill>
                      <a:prstDash val="solid"/>
                      <a:round/>
                      <a:headEnd type="none" w="med" len="med"/>
                      <a:tailEnd type="none" w="med" len="med"/>
                    </a:lnT>
                    <a:lnB w="3175" cap="flat" cmpd="sng" algn="ctr">
                      <a:solidFill>
                        <a:srgbClr val="999999"/>
                      </a:solidFill>
                      <a:prstDash val="solid"/>
                      <a:round/>
                      <a:headEnd type="none" w="med" len="med"/>
                      <a:tailEnd type="none" w="med" len="med"/>
                    </a:lnB>
                    <a:lnTlToBr w="12700" cmpd="sng">
                      <a:noFill/>
                      <a:prstDash val="solid"/>
                    </a:lnTlToBr>
                    <a:lnBlToTr w="12700" cmpd="sng">
                      <a:noFill/>
                      <a:prstDash val="solid"/>
                    </a:lnBlToTr>
                    <a:solidFill>
                      <a:srgbClr val="EEEEEE"/>
                    </a:solidFill>
                  </a:tcPr>
                </a:tc>
                <a:extLst>
                  <a:ext uri="{0D108BD9-81ED-4DB2-BD59-A6C34878D82A}">
                    <a16:rowId xmlns:a16="http://schemas.microsoft.com/office/drawing/2014/main" val="2642824178"/>
                  </a:ext>
                </a:extLst>
              </a:tr>
              <a:tr h="758596">
                <a:tc>
                  <a:txBody>
                    <a:bodyPr/>
                    <a:lstStyle/>
                    <a:p>
                      <a:pPr marL="0" indent="0">
                        <a:spcBef>
                          <a:spcPts val="200"/>
                        </a:spcBef>
                        <a:spcAft>
                          <a:spcPts val="200"/>
                        </a:spcAft>
                        <a:buFont typeface="Wingdings 2" panose="05020102010507070707" pitchFamily="18" charset="2"/>
                        <a:buNone/>
                      </a:pPr>
                      <a:r>
                        <a:rPr lang="en-US" sz="1050" b="1" dirty="0">
                          <a:solidFill>
                            <a:srgbClr val="5236AB"/>
                          </a:solidFill>
                          <a:latin typeface="Arial" panose="020B0604020202020204" pitchFamily="34" charset="0"/>
                          <a:cs typeface="Arial" panose="020B0604020202020204" pitchFamily="34" charset="0"/>
                          <a:sym typeface="Wingdings 2" panose="05020102010507070707" pitchFamily="18" charset="2"/>
                        </a:rPr>
                        <a:t> </a:t>
                      </a:r>
                      <a:r>
                        <a:rPr lang="en-US" sz="1050" b="1" dirty="0">
                          <a:solidFill>
                            <a:sysClr val="windowText" lastClr="000000"/>
                          </a:solidFill>
                          <a:latin typeface="Arial" panose="020B0604020202020204" pitchFamily="34" charset="0"/>
                          <a:cs typeface="Arial" panose="020B0604020202020204" pitchFamily="34" charset="0"/>
                        </a:rPr>
                        <a:t>2000s</a:t>
                      </a:r>
                    </a:p>
                    <a:p>
                      <a:pPr marL="137160" indent="-137160">
                        <a:spcBef>
                          <a:spcPts val="200"/>
                        </a:spcBef>
                        <a:spcAft>
                          <a:spcPts val="200"/>
                        </a:spcAft>
                        <a:buFont typeface="Arial" panose="020B0604020202020204" pitchFamily="34" charset="0"/>
                        <a:buChar char="•"/>
                      </a:pPr>
                      <a:r>
                        <a:rPr lang="en-US" sz="1050" b="0" dirty="0">
                          <a:solidFill>
                            <a:sysClr val="windowText" lastClr="000000"/>
                          </a:solidFill>
                          <a:latin typeface="Arial" panose="020B0604020202020204" pitchFamily="34" charset="0"/>
                          <a:cs typeface="Arial" panose="020B0604020202020204" pitchFamily="34" charset="0"/>
                        </a:rPr>
                        <a:t>Discover bank fraud, money laundering </a:t>
                      </a:r>
                    </a:p>
                    <a:p>
                      <a:pPr marL="137160" indent="-137160">
                        <a:spcBef>
                          <a:spcPts val="200"/>
                        </a:spcBef>
                        <a:spcAft>
                          <a:spcPts val="200"/>
                        </a:spcAft>
                        <a:buFont typeface="Arial" panose="020B0604020202020204" pitchFamily="34" charset="0"/>
                        <a:buChar char="•"/>
                      </a:pPr>
                      <a:r>
                        <a:rPr lang="en-US" sz="1050" b="0" dirty="0">
                          <a:solidFill>
                            <a:sysClr val="windowText" lastClr="000000"/>
                          </a:solidFill>
                          <a:latin typeface="Arial" panose="020B0604020202020204" pitchFamily="34" charset="0"/>
                          <a:cs typeface="Arial" panose="020B0604020202020204" pitchFamily="34" charset="0"/>
                        </a:rPr>
                        <a:t>Discover errors in healthcare billing</a:t>
                      </a:r>
                    </a:p>
                  </a:txBody>
                  <a:tcPr marL="0" marR="0" marT="91440" marB="91440">
                    <a:lnL w="12700" cmpd="sng">
                      <a:noFill/>
                    </a:lnL>
                    <a:lnR w="12700" cmpd="sng">
                      <a:noFill/>
                    </a:lnR>
                    <a:lnT w="3175" cap="flat" cmpd="sng" algn="ctr">
                      <a:solidFill>
                        <a:srgbClr val="999999"/>
                      </a:solidFill>
                      <a:prstDash val="solid"/>
                      <a:round/>
                      <a:headEnd type="none" w="med" len="med"/>
                      <a:tailEnd type="none" w="med" len="med"/>
                    </a:lnT>
                    <a:lnB w="3175" cap="flat" cmpd="sng" algn="ctr">
                      <a:solidFill>
                        <a:srgbClr val="999999"/>
                      </a:solidFill>
                      <a:prstDash val="solid"/>
                      <a:round/>
                      <a:headEnd type="none" w="med" len="med"/>
                      <a:tailEnd type="none" w="med" len="med"/>
                    </a:lnB>
                    <a:lnTlToBr w="12700" cmpd="sng">
                      <a:noFill/>
                      <a:prstDash val="solid"/>
                    </a:lnTlToBr>
                    <a:lnBlToTr w="12700" cmpd="sng">
                      <a:noFill/>
                      <a:prstDash val="solid"/>
                    </a:lnBlToTr>
                    <a:solidFill>
                      <a:srgbClr val="EEEEEE"/>
                    </a:solidFill>
                  </a:tcPr>
                </a:tc>
                <a:extLst>
                  <a:ext uri="{0D108BD9-81ED-4DB2-BD59-A6C34878D82A}">
                    <a16:rowId xmlns:a16="http://schemas.microsoft.com/office/drawing/2014/main" val="1084824224"/>
                  </a:ext>
                </a:extLst>
              </a:tr>
              <a:tr h="866966">
                <a:tc>
                  <a:txBody>
                    <a:bodyPr/>
                    <a:lstStyle/>
                    <a:p>
                      <a:pPr>
                        <a:spcBef>
                          <a:spcPts val="200"/>
                        </a:spcBef>
                        <a:spcAft>
                          <a:spcPts val="200"/>
                        </a:spcAft>
                      </a:pPr>
                      <a:r>
                        <a:rPr lang="en-US" sz="1050" b="1" dirty="0">
                          <a:solidFill>
                            <a:srgbClr val="5236AB"/>
                          </a:solidFill>
                          <a:latin typeface="Arial" panose="020B0604020202020204" pitchFamily="34" charset="0"/>
                          <a:cs typeface="Arial" panose="020B0604020202020204" pitchFamily="34" charset="0"/>
                          <a:sym typeface="Wingdings 2" panose="05020102010507070707" pitchFamily="18" charset="2"/>
                        </a:rPr>
                        <a:t> </a:t>
                      </a:r>
                      <a:r>
                        <a:rPr lang="en-US" sz="1050" b="1" dirty="0">
                          <a:solidFill>
                            <a:sysClr val="windowText" lastClr="000000"/>
                          </a:solidFill>
                          <a:latin typeface="Arial" panose="020B0604020202020204" pitchFamily="34" charset="0"/>
                          <a:cs typeface="Arial" panose="020B0604020202020204" pitchFamily="34" charset="0"/>
                        </a:rPr>
                        <a:t>1990s</a:t>
                      </a:r>
                    </a:p>
                    <a:p>
                      <a:pPr marL="137160" marR="0" lvl="0" indent="-13716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050" b="0" dirty="0">
                          <a:solidFill>
                            <a:sysClr val="windowText" lastClr="000000"/>
                          </a:solidFill>
                          <a:latin typeface="Arial" panose="020B0604020202020204" pitchFamily="34" charset="0"/>
                          <a:cs typeface="Arial" panose="020B0604020202020204" pitchFamily="34" charset="0"/>
                        </a:rPr>
                        <a:t>Predict customer behavior and preferences (e.g., churn, credit risk, recommendations)</a:t>
                      </a:r>
                    </a:p>
                  </a:txBody>
                  <a:tcPr marL="0" marR="0" marT="91440" marB="91440">
                    <a:lnL w="12700" cmpd="sng">
                      <a:noFill/>
                    </a:lnL>
                    <a:lnR w="12700" cmpd="sng">
                      <a:noFill/>
                    </a:lnR>
                    <a:lnT w="3175" cap="flat" cmpd="sng" algn="ctr">
                      <a:solidFill>
                        <a:srgbClr val="999999"/>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EEEEE"/>
                    </a:solidFill>
                  </a:tcPr>
                </a:tc>
                <a:extLst>
                  <a:ext uri="{0D108BD9-81ED-4DB2-BD59-A6C34878D82A}">
                    <a16:rowId xmlns:a16="http://schemas.microsoft.com/office/drawing/2014/main" val="1287321911"/>
                  </a:ext>
                </a:extLst>
              </a:tr>
            </a:tbl>
          </a:graphicData>
        </a:graphic>
      </p:graphicFrame>
    </p:spTree>
    <p:extLst>
      <p:ext uri="{BB962C8B-B14F-4D97-AF65-F5344CB8AC3E}">
        <p14:creationId xmlns:p14="http://schemas.microsoft.com/office/powerpoint/2010/main" val="17874146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68" grpId="0" animBg="1"/>
      <p:bldP spid="71" grpId="0" animBg="1"/>
      <p:bldP spid="7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GI Slide Master">
  <a:themeElements>
    <a:clrScheme name="CGI">
      <a:dk1>
        <a:sysClr val="windowText" lastClr="000000"/>
      </a:dk1>
      <a:lt1>
        <a:sysClr val="window" lastClr="FFFFFF"/>
      </a:lt1>
      <a:dk2>
        <a:srgbClr val="200A58"/>
      </a:dk2>
      <a:lt2>
        <a:srgbClr val="EEEEEE"/>
      </a:lt2>
      <a:accent1>
        <a:srgbClr val="5236AB"/>
      </a:accent1>
      <a:accent2>
        <a:srgbClr val="9E83F5"/>
      </a:accent2>
      <a:accent3>
        <a:srgbClr val="CBC3E6"/>
      </a:accent3>
      <a:accent4>
        <a:srgbClr val="E31937"/>
      </a:accent4>
      <a:accent5>
        <a:srgbClr val="991F3D"/>
      </a:accent5>
      <a:accent6>
        <a:srgbClr val="650A21"/>
      </a:accent6>
      <a:hlink>
        <a:srgbClr val="5236AB"/>
      </a:hlink>
      <a:folHlink>
        <a:srgbClr val="5236AB"/>
      </a:folHlink>
    </a:clrScheme>
    <a:fontScheme name="CGI Font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CGI Purple (R82 G54 B171)">
      <a:srgbClr val="5236AB"/>
    </a:custClr>
    <a:custClr name="Blank">
      <a:srgbClr val="FFFFFF"/>
    </a:custClr>
    <a:custClr name="Charts and diagrams - Purple 1 (R32 G10 B88)">
      <a:srgbClr val="200A58"/>
    </a:custClr>
    <a:custClr name="Charts and diagrams - Purple 2 (R82 G54 B171)">
      <a:srgbClr val="5236AB"/>
    </a:custClr>
    <a:custClr name="Charts and diagrams - Purple 3 (R110 G63 B237)">
      <a:srgbClr val="6E3FED"/>
    </a:custClr>
    <a:custClr name="Charts and diagrams - Purple 4 (R158 G131 B245)">
      <a:srgbClr val="9E83F5"/>
    </a:custClr>
    <a:custClr name="Charts and diagrams - Purple 5 (R191 G181 B249)">
      <a:srgbClr val="BFB5F9"/>
    </a:custClr>
    <a:custClr name="Charts and diagrams - Purple 6 (R203 G195 B230)">
      <a:srgbClr val="CBC3E6"/>
    </a:custClr>
    <a:custClr name="Charts and diagrams - Purple 7 (R230 G227 B243)">
      <a:srgbClr val="E6E3F3"/>
    </a:custClr>
    <a:custClr name="Blank">
      <a:srgbClr val="FFFFFF"/>
    </a:custClr>
    <a:custClr name="CGI Red (R227 G25 B55)">
      <a:srgbClr val="E31937"/>
    </a:custClr>
    <a:custClr name="Blank">
      <a:srgbClr val="FFFFFF"/>
    </a:custClr>
    <a:custClr name="Charts and diagrams - Red 1 (R101 G10 B33)">
      <a:srgbClr val="650A21"/>
    </a:custClr>
    <a:custClr name="Charts and diagrams - Red 2 (R153 G31 61)">
      <a:srgbClr val="991F3D"/>
    </a:custClr>
    <a:custClr name="Charts and diagrams - Red 3 (R227 G25 B55)">
      <a:srgbClr val="E31937"/>
    </a:custClr>
    <a:custClr name="Charts and diagrams - Red 4 (R255 G106 B0)">
      <a:srgbClr val="FF6A00"/>
    </a:custClr>
    <a:custClr name="Charts and diagrams - Red 5 (R255 G115 B98)">
      <a:srgbClr val="FF7362"/>
    </a:custClr>
    <a:custClr name="Charts and diagrams - Red 6 (R255 G151 B138)">
      <a:srgbClr val="FF978A"/>
    </a:custClr>
    <a:custClr name="Charts and diagrams - Red 7 (R255 G205 B210)">
      <a:srgbClr val="FFCDD2"/>
    </a:custClr>
    <a:custClr name="Blank">
      <a:srgbClr val="FFFFFF"/>
    </a:custClr>
    <a:custClr name="CGI Black (R0 G0 B0)">
      <a:srgbClr val="000000"/>
    </a:custClr>
    <a:custClr name="Blank">
      <a:srgbClr val="FFFFFF"/>
    </a:custClr>
    <a:custClr name="Charts and diagrams - Black 1 (R0 G0 B0)">
      <a:srgbClr val="000000"/>
    </a:custClr>
    <a:custClr name="Charts and diagrams - Black 2 (R51 G51 B51)">
      <a:srgbClr val="333333"/>
    </a:custClr>
    <a:custClr name="Charts and diagrams - Black 3 (R85 G85 B85)">
      <a:srgbClr val="555555"/>
    </a:custClr>
    <a:custClr name="Charts and diagrams - Black 4 (R119 G119 B119)">
      <a:srgbClr val="777777"/>
    </a:custClr>
    <a:custClr name="Charts and diagrams - Black 5 (R153 G153 B153)">
      <a:srgbClr val="999999"/>
    </a:custClr>
    <a:custClr name="Charts and diagrams - Black 6 (R204 G204 B204)">
      <a:srgbClr val="CCCCCC"/>
    </a:custClr>
    <a:custClr name="Charts and diagrams - Black 7 (R238 G238 B238)">
      <a:srgbClr val="EEEEEE"/>
    </a:custClr>
    <a:custClr name="Blank">
      <a:srgbClr val="FFFFFF"/>
    </a:custClr>
    <a:custClr name="Blank">
      <a:srgbClr val="FFFFFF"/>
    </a:custClr>
    <a:custClr name="Blank">
      <a:srgbClr val="FFFFFF"/>
    </a:custClr>
    <a:custClr name="Blank">
      <a:srgbClr val="FFFFFF"/>
    </a:custClr>
    <a:custClr name="Charts and diagrams - Magenta 1 (R126 G27 B76)">
      <a:srgbClr val="7E1B4C"/>
    </a:custClr>
    <a:custClr name="Charts and diagrams - Magenta 2 (R168 G36 B101)">
      <a:srgbClr val="A82465"/>
    </a:custClr>
    <a:custClr name="Charts and diagrams - Magenta 3 (R203 G124 B163)">
      <a:srgbClr val="CB7CA3"/>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Green - For data reporting only. See color guidelines on Brand Source before using.">
      <a:srgbClr val="128354"/>
    </a:custClr>
    <a:custClr name="Yellow - For data reporting only. See color guidelines on Brand Source before using.">
      <a:srgbClr val="F1A425"/>
    </a:custClr>
    <a:custClr name="Red - For data reporting only. This is not CGI Red. See color guidelines on Brand Source before using.">
      <a:srgbClr val="B00020"/>
    </a:custClr>
  </a:custClrLst>
  <a:extLst>
    <a:ext uri="{05A4C25C-085E-4340-85A3-A5531E510DB2}">
      <thm15:themeFamily xmlns:thm15="http://schemas.microsoft.com/office/thememl/2012/main" name="EN-CGI-Standard-presentation-template" id="{909C6368-E134-FA4F-A24D-4DA3C21C25A9}" vid="{99E27C8C-5117-8B44-AF4B-49DF7456A7E5}"/>
    </a:ext>
  </a:extLst>
</a:theme>
</file>

<file path=ppt/theme/theme3.xml><?xml version="1.0" encoding="utf-8"?>
<a:theme xmlns:a="http://schemas.openxmlformats.org/drawingml/2006/main" name="1_CGI Widescreen Beet">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White">
      <a:srgbClr val="FFFFFF"/>
    </a:custClr>
    <a:custClr name="White">
      <a:srgbClr val="FFFFFF"/>
    </a:custClr>
    <a:custClr name="R101 G10 B33">
      <a:srgbClr val="650A21"/>
    </a:custClr>
    <a:custClr name="White">
      <a:srgbClr val="FFFFFF"/>
    </a:custClr>
    <a:custClr name="R32 G10 B88">
      <a:srgbClr val="200A58"/>
    </a:custClr>
    <a:custClr name="White">
      <a:srgbClr val="FFFFFF"/>
    </a:custClr>
    <a:custClr name="White">
      <a:srgbClr val="FFFFFF"/>
    </a:custClr>
    <a:custClr name="White">
      <a:srgbClr val="FFFFFF"/>
    </a:custClr>
    <a:custClr name="White">
      <a:srgbClr val="FFFFFF"/>
    </a:custClr>
    <a:custClr name="White">
      <a:srgbClr val="FFFFFF"/>
    </a:custClr>
    <a:custClr name="CGI Orange">
      <a:srgbClr val="FF6A00"/>
    </a:custClr>
    <a:custClr name="CGI Red">
      <a:srgbClr val="E31937"/>
    </a:custClr>
    <a:custClr name="CGI Burgundy">
      <a:srgbClr val="991F3D"/>
    </a:custClr>
    <a:custClr name="CGI Magenta">
      <a:srgbClr val="A82465"/>
    </a:custClr>
    <a:custClr name="CGI Purple">
      <a:srgbClr val="5236AB"/>
    </a:custClr>
    <a:custClr name="Black">
      <a:srgbClr val="000000"/>
    </a:custClr>
    <a:custClr name="White">
      <a:srgbClr val="FFFFFF"/>
    </a:custClr>
    <a:custClr name="White">
      <a:srgbClr val="FFFFFF"/>
    </a:custClr>
    <a:custClr name="White">
      <a:srgbClr val="FFFFFF"/>
    </a:custClr>
    <a:custClr name="White">
      <a:srgbClr val="FFFFFF"/>
    </a:custClr>
    <a:custClr name="R255 G195 B153">
      <a:srgbClr val="FFC399"/>
    </a:custClr>
    <a:custClr name="CGI Peach">
      <a:srgbClr val="FFCDD2"/>
    </a:custClr>
    <a:custClr name="R214 G165 B177">
      <a:srgbClr val="D6A5B1"/>
    </a:custClr>
    <a:custClr name="R203 G124 B163">
      <a:srgbClr val="CB7CA3"/>
    </a:custClr>
    <a:custClr name="R203 G195 B230">
      <a:srgbClr val="CBC3E6"/>
    </a:custClr>
    <a:custClr name="R85 G85 B85">
      <a:srgbClr val="55555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R179 G179 B1">
      <a:srgbClr val="B3B3B3"/>
    </a:custClr>
    <a:custClr name="White">
      <a:srgbClr val="FFFFFF"/>
    </a:custClr>
    <a:custClr name="White">
      <a:srgbClr val="FFFFFF"/>
    </a:custClr>
    <a:custClr name="White">
      <a:srgbClr val="FFFFFF"/>
    </a:custClr>
    <a:custClr name="White">
      <a:srgbClr val="FFFFFF"/>
    </a:custClr>
    <a:custClr name="CGI Red (Use these colors for heat maps only)">
      <a:srgbClr val="E31937"/>
    </a:custClr>
    <a:custClr name="R255 G172 B37  (Use these colors for heat maps only)">
      <a:srgbClr val="FFAC25"/>
    </a:custClr>
    <a:custClr name="R30 G93 B55  (Use these colors for heat maps only)">
      <a:srgbClr val="1E5D37"/>
    </a:custClr>
    <a:custClr name="White">
      <a:srgbClr val="FFFFFF"/>
    </a:custClr>
    <a:custClr name="White">
      <a:srgbClr val="FFFFFF"/>
    </a:custClr>
    <a:custClr name="R210 G210 B210">
      <a:srgbClr val="D2D2D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PPT_standard_template_30_nov" id="{4AD35742-6F2C-1444-AF62-EA1AE66E2CBE}" vid="{612F816C-DE76-1F4F-B027-51AC32A28E10}"/>
    </a:ext>
  </a:extLst>
</a:theme>
</file>

<file path=ppt/theme/theme4.xml><?xml version="1.0" encoding="utf-8"?>
<a:theme xmlns:a="http://schemas.openxmlformats.org/drawingml/2006/main" name="2_CGI Widescreen Beet">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White">
      <a:srgbClr val="FFFFFF"/>
    </a:custClr>
    <a:custClr name="White">
      <a:srgbClr val="FFFFFF"/>
    </a:custClr>
    <a:custClr name="R101 G10 B33">
      <a:srgbClr val="650A21"/>
    </a:custClr>
    <a:custClr name="White">
      <a:srgbClr val="FFFFFF"/>
    </a:custClr>
    <a:custClr name="R32 G10 B88">
      <a:srgbClr val="200A58"/>
    </a:custClr>
    <a:custClr name="White">
      <a:srgbClr val="FFFFFF"/>
    </a:custClr>
    <a:custClr name="White">
      <a:srgbClr val="FFFFFF"/>
    </a:custClr>
    <a:custClr name="White">
      <a:srgbClr val="FFFFFF"/>
    </a:custClr>
    <a:custClr name="White">
      <a:srgbClr val="FFFFFF"/>
    </a:custClr>
    <a:custClr name="White">
      <a:srgbClr val="FFFFFF"/>
    </a:custClr>
    <a:custClr name="CGI Orange">
      <a:srgbClr val="FF6A00"/>
    </a:custClr>
    <a:custClr name="CGI Red">
      <a:srgbClr val="E31937"/>
    </a:custClr>
    <a:custClr name="CGI Burgundy">
      <a:srgbClr val="991F3D"/>
    </a:custClr>
    <a:custClr name="CGI Magenta">
      <a:srgbClr val="A82465"/>
    </a:custClr>
    <a:custClr name="CGI Purple">
      <a:srgbClr val="5236AB"/>
    </a:custClr>
    <a:custClr name="Black">
      <a:srgbClr val="000000"/>
    </a:custClr>
    <a:custClr name="White">
      <a:srgbClr val="FFFFFF"/>
    </a:custClr>
    <a:custClr name="White">
      <a:srgbClr val="FFFFFF"/>
    </a:custClr>
    <a:custClr name="White">
      <a:srgbClr val="FFFFFF"/>
    </a:custClr>
    <a:custClr name="White">
      <a:srgbClr val="FFFFFF"/>
    </a:custClr>
    <a:custClr name="R255 G195 B153">
      <a:srgbClr val="FFC399"/>
    </a:custClr>
    <a:custClr name="CGI Peach">
      <a:srgbClr val="FFCDD2"/>
    </a:custClr>
    <a:custClr name="R214 G165 B177">
      <a:srgbClr val="D6A5B1"/>
    </a:custClr>
    <a:custClr name="R203 G124 B163">
      <a:srgbClr val="CB7CA3"/>
    </a:custClr>
    <a:custClr name="R203 G195 B230">
      <a:srgbClr val="CBC3E6"/>
    </a:custClr>
    <a:custClr name="R85 G85 B85">
      <a:srgbClr val="55555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R179 G179 B1">
      <a:srgbClr val="B3B3B3"/>
    </a:custClr>
    <a:custClr name="White">
      <a:srgbClr val="FFFFFF"/>
    </a:custClr>
    <a:custClr name="White">
      <a:srgbClr val="FFFFFF"/>
    </a:custClr>
    <a:custClr name="White">
      <a:srgbClr val="FFFFFF"/>
    </a:custClr>
    <a:custClr name="White">
      <a:srgbClr val="FFFFFF"/>
    </a:custClr>
    <a:custClr name="CGI Red (Use these colors for heat maps only)">
      <a:srgbClr val="E31937"/>
    </a:custClr>
    <a:custClr name="R255 G172 B37  (Use these colors for heat maps only)">
      <a:srgbClr val="FFAC25"/>
    </a:custClr>
    <a:custClr name="R30 G93 B55  (Use these colors for heat maps only)">
      <a:srgbClr val="1E5D37"/>
    </a:custClr>
    <a:custClr name="White">
      <a:srgbClr val="FFFFFF"/>
    </a:custClr>
    <a:custClr name="White">
      <a:srgbClr val="FFFFFF"/>
    </a:custClr>
    <a:custClr name="R210 G210 B210">
      <a:srgbClr val="D2D2D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Presentation8" id="{EF317D56-A4C8-E44D-B624-3100394CE399}" vid="{5A00F943-B179-3D4A-A626-0AB6606778FA}"/>
    </a:ext>
  </a:extLst>
</a:theme>
</file>

<file path=ppt/theme/theme5.xml><?xml version="1.0" encoding="utf-8"?>
<a:theme xmlns:a="http://schemas.openxmlformats.org/drawingml/2006/main" name="3_CGI Widescreen Beet">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White">
      <a:srgbClr val="FFFFFF"/>
    </a:custClr>
    <a:custClr name="White">
      <a:srgbClr val="FFFFFF"/>
    </a:custClr>
    <a:custClr name="R101 G10 B33">
      <a:srgbClr val="650A21"/>
    </a:custClr>
    <a:custClr name="White">
      <a:srgbClr val="FFFFFF"/>
    </a:custClr>
    <a:custClr name="R32 G10 B88">
      <a:srgbClr val="200A58"/>
    </a:custClr>
    <a:custClr name="White">
      <a:srgbClr val="FFFFFF"/>
    </a:custClr>
    <a:custClr name="White">
      <a:srgbClr val="FFFFFF"/>
    </a:custClr>
    <a:custClr name="White">
      <a:srgbClr val="FFFFFF"/>
    </a:custClr>
    <a:custClr name="White">
      <a:srgbClr val="FFFFFF"/>
    </a:custClr>
    <a:custClr name="White">
      <a:srgbClr val="FFFFFF"/>
    </a:custClr>
    <a:custClr name="CGI Orange">
      <a:srgbClr val="FF6A00"/>
    </a:custClr>
    <a:custClr name="CGI Red">
      <a:srgbClr val="E31937"/>
    </a:custClr>
    <a:custClr name="CGI Burgundy">
      <a:srgbClr val="991F3D"/>
    </a:custClr>
    <a:custClr name="CGI Magenta">
      <a:srgbClr val="A82465"/>
    </a:custClr>
    <a:custClr name="CGI Purple">
      <a:srgbClr val="5236AB"/>
    </a:custClr>
    <a:custClr name="Black">
      <a:srgbClr val="000000"/>
    </a:custClr>
    <a:custClr name="White">
      <a:srgbClr val="FFFFFF"/>
    </a:custClr>
    <a:custClr name="White">
      <a:srgbClr val="FFFFFF"/>
    </a:custClr>
    <a:custClr name="White">
      <a:srgbClr val="FFFFFF"/>
    </a:custClr>
    <a:custClr name="White">
      <a:srgbClr val="FFFFFF"/>
    </a:custClr>
    <a:custClr name="R255 G195 B153">
      <a:srgbClr val="FFC399"/>
    </a:custClr>
    <a:custClr name="CGI Peach">
      <a:srgbClr val="FFCDD2"/>
    </a:custClr>
    <a:custClr name="R214 G165 B177">
      <a:srgbClr val="D6A5B1"/>
    </a:custClr>
    <a:custClr name="R203 G124 B163">
      <a:srgbClr val="CB7CA3"/>
    </a:custClr>
    <a:custClr name="R203 G195 B230">
      <a:srgbClr val="CBC3E6"/>
    </a:custClr>
    <a:custClr name="R85 G85 B85">
      <a:srgbClr val="55555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R179 G179 B1">
      <a:srgbClr val="B3B3B3"/>
    </a:custClr>
    <a:custClr name="White">
      <a:srgbClr val="FFFFFF"/>
    </a:custClr>
    <a:custClr name="White">
      <a:srgbClr val="FFFFFF"/>
    </a:custClr>
    <a:custClr name="White">
      <a:srgbClr val="FFFFFF"/>
    </a:custClr>
    <a:custClr name="White">
      <a:srgbClr val="FFFFFF"/>
    </a:custClr>
    <a:custClr name="CGI Red (Use these colors for heat maps only)">
      <a:srgbClr val="E31937"/>
    </a:custClr>
    <a:custClr name="R255 G172 B37  (Use these colors for heat maps only)">
      <a:srgbClr val="FFAC25"/>
    </a:custClr>
    <a:custClr name="R30 G93 B55  (Use these colors for heat maps only)">
      <a:srgbClr val="1E5D37"/>
    </a:custClr>
    <a:custClr name="White">
      <a:srgbClr val="FFFFFF"/>
    </a:custClr>
    <a:custClr name="White">
      <a:srgbClr val="FFFFFF"/>
    </a:custClr>
    <a:custClr name="R210 G210 B210">
      <a:srgbClr val="D2D2D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Presentation2" id="{D7757BAB-9D5C-574C-87B9-CE53AF2218A6}" vid="{E72878C8-B4D5-4243-BA95-B4BB2B16079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9290083-bd2f-48a2-8ac5-09a524b17d15}" enabled="1" method="Privileged" siteId="{b9fec68c-c92d-461e-9a97-3d03a0f18b82}" removed="0"/>
</clbl:labelList>
</file>

<file path=docProps/app.xml><?xml version="1.0" encoding="utf-8"?>
<Properties xmlns="http://schemas.openxmlformats.org/officeDocument/2006/extended-properties" xmlns:vt="http://schemas.openxmlformats.org/officeDocument/2006/docPropsVTypes">
  <TotalTime>3152</TotalTime>
  <Words>1808</Words>
  <Application>Microsoft Office PowerPoint</Application>
  <PresentationFormat>Widescreen</PresentationFormat>
  <Paragraphs>177</Paragraphs>
  <Slides>13</Slides>
  <Notes>6</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13</vt:i4>
      </vt:variant>
    </vt:vector>
  </HeadingPairs>
  <TitlesOfParts>
    <vt:vector size="27" baseType="lpstr">
      <vt:lpstr>Aptos</vt:lpstr>
      <vt:lpstr>Arial</vt:lpstr>
      <vt:lpstr>Arial Black</vt:lpstr>
      <vt:lpstr>Calibri</vt:lpstr>
      <vt:lpstr>Calibri Light</vt:lpstr>
      <vt:lpstr>Courier New</vt:lpstr>
      <vt:lpstr>Verdana</vt:lpstr>
      <vt:lpstr>Wingdings</vt:lpstr>
      <vt:lpstr>Wingdings 2</vt:lpstr>
      <vt:lpstr>Office Theme</vt:lpstr>
      <vt:lpstr>CGI Slide Master</vt:lpstr>
      <vt:lpstr>1_CGI Widescreen Beet</vt:lpstr>
      <vt:lpstr>2_CGI Widescreen Beet</vt:lpstr>
      <vt:lpstr>3_CGI Widescreen Beet</vt:lpstr>
      <vt:lpstr>PowerPoint Presentation</vt:lpstr>
      <vt:lpstr>PowerPoint Presentation</vt:lpstr>
      <vt:lpstr>CGI at a glance </vt:lpstr>
      <vt:lpstr>Our members</vt:lpstr>
      <vt:lpstr>Culture of ownership and accountability</vt:lpstr>
      <vt:lpstr>Range of services and differentiators</vt:lpstr>
      <vt:lpstr>CGI and Google Cloud launch the United Nations Industrial Development Organization Sustainability Planet Platform</vt:lpstr>
      <vt:lpstr>AI and VantagePOB and  The Challenge… </vt:lpstr>
      <vt:lpstr>AI is not new and the time to act is now</vt:lpstr>
      <vt:lpstr>2024 is our 20 Year Anniversary for VantagePOB</vt:lpstr>
      <vt:lpstr>Use AI to build an innovative solution for offshore travel management!</vt:lpstr>
      <vt:lpstr>What we’d like to you to do: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French, Andy</dc:creator>
  <cp:lastModifiedBy>Milligan, Calum</cp:lastModifiedBy>
  <cp:revision>28</cp:revision>
  <dcterms:created xsi:type="dcterms:W3CDTF">2023-08-16T22:21:09Z</dcterms:created>
  <dcterms:modified xsi:type="dcterms:W3CDTF">2024-02-22T11:56:18Z</dcterms:modified>
</cp:coreProperties>
</file>